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61" r:id="rId5"/>
    <p:sldId id="258" r:id="rId6"/>
    <p:sldId id="259" r:id="rId7"/>
    <p:sldId id="362" r:id="rId8"/>
    <p:sldId id="359" r:id="rId9"/>
    <p:sldId id="264" r:id="rId10"/>
    <p:sldId id="299" r:id="rId11"/>
    <p:sldId id="265" r:id="rId12"/>
    <p:sldId id="297" r:id="rId13"/>
    <p:sldId id="298" r:id="rId14"/>
    <p:sldId id="260" r:id="rId15"/>
    <p:sldId id="301" r:id="rId16"/>
    <p:sldId id="300" r:id="rId17"/>
    <p:sldId id="261" r:id="rId18"/>
    <p:sldId id="262" r:id="rId19"/>
    <p:sldId id="290" r:id="rId20"/>
    <p:sldId id="278" r:id="rId21"/>
    <p:sldId id="291" r:id="rId22"/>
    <p:sldId id="302" r:id="rId23"/>
    <p:sldId id="332" r:id="rId24"/>
    <p:sldId id="331" r:id="rId25"/>
    <p:sldId id="353" r:id="rId26"/>
    <p:sldId id="334" r:id="rId27"/>
    <p:sldId id="355" r:id="rId28"/>
    <p:sldId id="360" r:id="rId29"/>
    <p:sldId id="369" r:id="rId30"/>
    <p:sldId id="365" r:id="rId31"/>
    <p:sldId id="371" r:id="rId32"/>
    <p:sldId id="372" r:id="rId33"/>
    <p:sldId id="374" r:id="rId34"/>
    <p:sldId id="373" r:id="rId35"/>
    <p:sldId id="354" r:id="rId36"/>
    <p:sldId id="357" r:id="rId37"/>
    <p:sldId id="358" r:id="rId38"/>
    <p:sldId id="304" r:id="rId39"/>
    <p:sldId id="303" r:id="rId40"/>
    <p:sldId id="375" r:id="rId41"/>
    <p:sldId id="356" r:id="rId42"/>
    <p:sldId id="30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4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2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nickshockey:Downloads:t2_monser11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Palatino"/>
                <a:ea typeface="Palatino"/>
                <a:cs typeface="Palatino"/>
              </a:defRPr>
            </a:pPr>
            <a:r>
              <a:rPr lang="en-US" sz="3600" b="0" i="0" u="none" strike="noStrike" baseline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</a:rPr>
              <a:t>Monograph and Serial Costs </a:t>
            </a:r>
          </a:p>
          <a:p>
            <a:pPr>
              <a:defRPr sz="800" b="0" i="0" u="none" strike="noStrike" baseline="0">
                <a:solidFill>
                  <a:srgbClr val="000000"/>
                </a:solidFill>
                <a:latin typeface="Palatino"/>
                <a:ea typeface="Palatino"/>
                <a:cs typeface="Palatino"/>
              </a:defRPr>
            </a:pPr>
            <a:r>
              <a:rPr lang="en-US" sz="3600" b="0" i="0" u="none" strike="noStrike" baseline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</a:rPr>
              <a:t>in ARL Libraries, 1986-2011</a:t>
            </a:r>
          </a:p>
        </c:rich>
      </c:tx>
      <c:layout>
        <c:manualLayout>
          <c:xMode val="edge"/>
          <c:yMode val="edge"/>
          <c:x val="0.15850672757696571"/>
          <c:y val="1.416807746873886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5234493192133"/>
          <c:y val="0.168815943728019"/>
          <c:w val="0.65960665658093798"/>
          <c:h val="0.749120750293083"/>
        </c:manualLayout>
      </c:layout>
      <c:lineChart>
        <c:grouping val="standard"/>
        <c:varyColors val="0"/>
        <c:ser>
          <c:idx val="2"/>
          <c:order val="0"/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data!$A$96:$A$121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data!$A$96:$A$121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98-4CA3-B47B-CA6FDD351653}"/>
            </c:ext>
          </c:extLst>
        </c:ser>
        <c:ser>
          <c:idx val="3"/>
          <c:order val="1"/>
          <c:spPr>
            <a:ln w="12700">
              <a:solidFill>
                <a:srgbClr val="E50012"/>
              </a:solidFill>
              <a:prstDash val="sysDash"/>
            </a:ln>
          </c:spPr>
          <c:marker>
            <c:symbol val="circle"/>
            <c:size val="5"/>
            <c:spPr>
              <a:solidFill>
                <a:srgbClr val="E50012"/>
              </a:solidFill>
              <a:ln>
                <a:solidFill>
                  <a:srgbClr val="E50012"/>
                </a:solidFill>
                <a:prstDash val="solid"/>
              </a:ln>
            </c:spPr>
          </c:marker>
          <c:cat>
            <c:numRef>
              <c:f>data!$A$96:$A$121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data!$C$96:$C$121</c:f>
              <c:numCache>
                <c:formatCode>0%</c:formatCode>
                <c:ptCount val="26"/>
                <c:pt idx="0" formatCode="General">
                  <c:v>0</c:v>
                </c:pt>
                <c:pt idx="1">
                  <c:v>0.18251613720036</c:v>
                </c:pt>
                <c:pt idx="2">
                  <c:v>0.30117028316556699</c:v>
                </c:pt>
                <c:pt idx="3">
                  <c:v>0.412354031953377</c:v>
                </c:pt>
                <c:pt idx="4">
                  <c:v>0.53457284313702602</c:v>
                </c:pt>
                <c:pt idx="5">
                  <c:v>0.70278622464506202</c:v>
                </c:pt>
                <c:pt idx="6">
                  <c:v>0.75098653805232496</c:v>
                </c:pt>
                <c:pt idx="7">
                  <c:v>0.94990527965301397</c:v>
                </c:pt>
                <c:pt idx="8">
                  <c:v>0.94584722013903899</c:v>
                </c:pt>
                <c:pt idx="9">
                  <c:v>1.091853515676543</c:v>
                </c:pt>
                <c:pt idx="10">
                  <c:v>1.264280624770131</c:v>
                </c:pt>
                <c:pt idx="11">
                  <c:v>1.4335937043288749</c:v>
                </c:pt>
                <c:pt idx="12">
                  <c:v>1.5498142839819891</c:v>
                </c:pt>
                <c:pt idx="13">
                  <c:v>1.7365070690341129</c:v>
                </c:pt>
                <c:pt idx="14">
                  <c:v>1.9602398357267581</c:v>
                </c:pt>
                <c:pt idx="15">
                  <c:v>2.1135945995873131</c:v>
                </c:pt>
                <c:pt idx="16">
                  <c:v>2.2999125786816919</c:v>
                </c:pt>
                <c:pt idx="17">
                  <c:v>2.6024173982119549</c:v>
                </c:pt>
                <c:pt idx="18">
                  <c:v>2.7281213998040452</c:v>
                </c:pt>
                <c:pt idx="19">
                  <c:v>2.9835295831135551</c:v>
                </c:pt>
                <c:pt idx="20">
                  <c:v>3.2139226717184179</c:v>
                </c:pt>
                <c:pt idx="21">
                  <c:v>3.4009575256660241</c:v>
                </c:pt>
                <c:pt idx="22">
                  <c:v>3.7416227360901719</c:v>
                </c:pt>
                <c:pt idx="23">
                  <c:v>3.8058615375930041</c:v>
                </c:pt>
                <c:pt idx="24">
                  <c:v>3.787322191333732</c:v>
                </c:pt>
                <c:pt idx="25">
                  <c:v>4.0196291033966798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98-4CA3-B47B-CA6FDD351653}"/>
            </c:ext>
          </c:extLst>
        </c:ser>
        <c:ser>
          <c:idx val="6"/>
          <c:order val="2"/>
          <c:spPr>
            <a:ln w="12700">
              <a:solidFill>
                <a:srgbClr val="00CCFF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B0F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data!$A$96:$A$121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data!$E$96:$E$121</c:f>
              <c:numCache>
                <c:formatCode>0%</c:formatCode>
                <c:ptCount val="26"/>
                <c:pt idx="0" formatCode="General">
                  <c:v>0</c:v>
                </c:pt>
                <c:pt idx="1">
                  <c:v>-5.0114889193277098E-2</c:v>
                </c:pt>
                <c:pt idx="2">
                  <c:v>1.8365316402607398E-2</c:v>
                </c:pt>
                <c:pt idx="3">
                  <c:v>-1.30032258208442E-2</c:v>
                </c:pt>
                <c:pt idx="4">
                  <c:v>0.187483101249727</c:v>
                </c:pt>
                <c:pt idx="5">
                  <c:v>0.24993909757327301</c:v>
                </c:pt>
                <c:pt idx="6">
                  <c:v>0.20811229247442301</c:v>
                </c:pt>
                <c:pt idx="7">
                  <c:v>0.15630462813825999</c:v>
                </c:pt>
                <c:pt idx="8">
                  <c:v>0.16879743362081701</c:v>
                </c:pt>
                <c:pt idx="9">
                  <c:v>0.21856163191733299</c:v>
                </c:pt>
                <c:pt idx="10">
                  <c:v>0.288557036349602</c:v>
                </c:pt>
                <c:pt idx="11">
                  <c:v>0.30302995150114398</c:v>
                </c:pt>
                <c:pt idx="12">
                  <c:v>0.32670381789059</c:v>
                </c:pt>
                <c:pt idx="13">
                  <c:v>0.344449844947329</c:v>
                </c:pt>
                <c:pt idx="14">
                  <c:v>0.478924190979302</c:v>
                </c:pt>
                <c:pt idx="15">
                  <c:v>0.66334833957229999</c:v>
                </c:pt>
                <c:pt idx="16">
                  <c:v>0.61766304226583801</c:v>
                </c:pt>
                <c:pt idx="17">
                  <c:v>0.67149900280641905</c:v>
                </c:pt>
                <c:pt idx="18">
                  <c:v>0.64138687987721299</c:v>
                </c:pt>
                <c:pt idx="19">
                  <c:v>0.59269081644945498</c:v>
                </c:pt>
                <c:pt idx="20">
                  <c:v>0.824192317816971</c:v>
                </c:pt>
                <c:pt idx="21">
                  <c:v>0.87131339541067898</c:v>
                </c:pt>
                <c:pt idx="22">
                  <c:v>0.86052764256298797</c:v>
                </c:pt>
                <c:pt idx="23">
                  <c:v>0.76798540126445003</c:v>
                </c:pt>
                <c:pt idx="24">
                  <c:v>0.73043496977481703</c:v>
                </c:pt>
                <c:pt idx="25">
                  <c:v>0.70767013639466603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98-4CA3-B47B-CA6FDD351653}"/>
            </c:ext>
          </c:extLst>
        </c:ser>
        <c:ser>
          <c:idx val="0"/>
          <c:order val="3"/>
          <c:spPr>
            <a:ln w="12700">
              <a:solidFill>
                <a:srgbClr val="339933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B05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data!$A$96:$A$121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data!$G$96:$G$121</c:f>
              <c:numCache>
                <c:formatCode>0%</c:formatCode>
                <c:ptCount val="26"/>
                <c:pt idx="0" formatCode="General">
                  <c:v>0</c:v>
                </c:pt>
                <c:pt idx="1">
                  <c:v>-0.197037853055479</c:v>
                </c:pt>
                <c:pt idx="2">
                  <c:v>-0.22769974601425999</c:v>
                </c:pt>
                <c:pt idx="3">
                  <c:v>-0.17127207074879899</c:v>
                </c:pt>
                <c:pt idx="4">
                  <c:v>-0.15708865020349499</c:v>
                </c:pt>
                <c:pt idx="5">
                  <c:v>-0.147984944459745</c:v>
                </c:pt>
                <c:pt idx="6">
                  <c:v>-0.175418464457297</c:v>
                </c:pt>
                <c:pt idx="7">
                  <c:v>-0.229245080938829</c:v>
                </c:pt>
                <c:pt idx="8">
                  <c:v>-0.224563175127758</c:v>
                </c:pt>
                <c:pt idx="9">
                  <c:v>-0.21334802166528999</c:v>
                </c:pt>
                <c:pt idx="10">
                  <c:v>-0.207105480583861</c:v>
                </c:pt>
                <c:pt idx="11">
                  <c:v>-0.125554637534808</c:v>
                </c:pt>
                <c:pt idx="12">
                  <c:v>-0.251904893050583</c:v>
                </c:pt>
                <c:pt idx="13">
                  <c:v>-0.229704091312464</c:v>
                </c:pt>
                <c:pt idx="14">
                  <c:v>-0.142446219284556</c:v>
                </c:pt>
                <c:pt idx="15">
                  <c:v>-6.6862511092750695E-2</c:v>
                </c:pt>
                <c:pt idx="16">
                  <c:v>-3.3706661770556E-2</c:v>
                </c:pt>
                <c:pt idx="17">
                  <c:v>1.61877658435081E-2</c:v>
                </c:pt>
                <c:pt idx="18">
                  <c:v>-7.7236145536889095E-2</c:v>
                </c:pt>
                <c:pt idx="19">
                  <c:v>-6.5286575476605796E-2</c:v>
                </c:pt>
                <c:pt idx="20">
                  <c:v>1.42446219284556E-2</c:v>
                </c:pt>
                <c:pt idx="21">
                  <c:v>0.11574711588481899</c:v>
                </c:pt>
                <c:pt idx="22">
                  <c:v>2.0043452982037402E-3</c:v>
                </c:pt>
                <c:pt idx="23">
                  <c:v>5.8600324367330703E-2</c:v>
                </c:pt>
                <c:pt idx="24">
                  <c:v>5.2250680865387603E-2</c:v>
                </c:pt>
                <c:pt idx="25">
                  <c:v>0.101655497414242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898-4CA3-B47B-CA6FDD351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76334272"/>
        <c:axId val="-776330032"/>
      </c:lineChart>
      <c:catAx>
        <c:axId val="-776334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Palatino"/>
                    <a:ea typeface="Palatino"/>
                    <a:cs typeface="Palatino"/>
                  </a:defRPr>
                </a:pPr>
                <a:r>
                  <a:rPr lang="en-US" sz="800" b="1" i="0" u="none" strike="noStrike" baseline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</a:rPr>
                  <a:t>Source:  </a:t>
                </a:r>
                <a:r>
                  <a:rPr lang="en-US" sz="800" b="1" i="1" u="none" strike="noStrike" baseline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</a:rPr>
                  <a:t>ARL Statistics 2010-11 </a:t>
                </a:r>
                <a:r>
                  <a:rPr lang="en-US" sz="800" b="1" i="0" u="none" strike="noStrike" baseline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</a:rPr>
                  <a:t> Association of Research Libraries, Washington, D.C.</a:t>
                </a:r>
              </a:p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Palatino"/>
                    <a:ea typeface="Palatino"/>
                    <a:cs typeface="Palatino"/>
                  </a:defRPr>
                </a:pPr>
                <a:r>
                  <a:rPr lang="en-US" sz="800" b="1" i="0" u="none" strike="noStrike" baseline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</a:rPr>
                  <a:t>*Includes electronic resources from 1999-2000 onward.</a:t>
                </a:r>
              </a:p>
            </c:rich>
          </c:tx>
          <c:layout>
            <c:manualLayout>
              <c:xMode val="edge"/>
              <c:yMode val="edge"/>
              <c:x val="0.24648135304518948"/>
              <c:y val="0.199483214351883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</a:defRPr>
            </a:pPr>
            <a:endParaRPr lang="en-US"/>
          </a:p>
        </c:txPr>
        <c:crossAx val="-776330032"/>
        <c:crossesAt val="0"/>
        <c:auto val="1"/>
        <c:lblAlgn val="ctr"/>
        <c:lblOffset val="100"/>
        <c:tickLblSkip val="3"/>
        <c:tickMarkSkip val="2"/>
        <c:noMultiLvlLbl val="0"/>
      </c:catAx>
      <c:valAx>
        <c:axId val="-776330032"/>
        <c:scaling>
          <c:orientation val="minMax"/>
          <c:max val="4.25"/>
          <c:min val="-0.25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</a:defRPr>
                </a:pPr>
                <a:r>
                  <a:rPr lang="en-US"/>
                  <a:t>% Change Since 1986</a:t>
                </a:r>
              </a:p>
            </c:rich>
          </c:tx>
          <c:layout>
            <c:manualLayout>
              <c:xMode val="edge"/>
              <c:yMode val="edge"/>
              <c:x val="1.9667223415254901E-2"/>
              <c:y val="0.44783120078740202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</a:defRPr>
            </a:pPr>
            <a:endParaRPr lang="en-US"/>
          </a:p>
        </c:txPr>
        <c:crossAx val="-77633427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Palatino"/>
          <a:ea typeface="Palatino"/>
          <a:cs typeface="Palatino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21940002946793E-2"/>
          <c:y val="3.5185190315717457E-2"/>
          <c:w val="0.95956119994106415"/>
          <c:h val="0.87746177857418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Historical Cost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  <a:alpha val="85000"/>
                </a:schemeClr>
              </a:solidFill>
              <a:ln w="9525" cap="flat" cmpd="sng" algn="ctr">
                <a:solidFill>
                  <a:schemeClr val="accent1">
                    <a:lumMod val="50000"/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B7FD-415F-955A-28DBF3C48F1C}"/>
              </c:ext>
            </c:extLst>
          </c:dPt>
          <c:dLbls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Sheet1!$B$2:$B$21</c:f>
              <c:numCache>
                <c:formatCode>_(* #,##0.00_);_(* \(#,##0.00\);_(* "-"??_);_(@_)</c:formatCode>
                <c:ptCount val="20"/>
                <c:pt idx="0">
                  <c:v>323543.88999999996</c:v>
                </c:pt>
                <c:pt idx="1">
                  <c:v>339721.1</c:v>
                </c:pt>
                <c:pt idx="2">
                  <c:v>356707.1</c:v>
                </c:pt>
                <c:pt idx="3">
                  <c:v>374542.5</c:v>
                </c:pt>
                <c:pt idx="4">
                  <c:v>393269.6</c:v>
                </c:pt>
                <c:pt idx="5">
                  <c:v>372603.2</c:v>
                </c:pt>
                <c:pt idx="6">
                  <c:v>402633.36</c:v>
                </c:pt>
                <c:pt idx="7">
                  <c:v>433565.04</c:v>
                </c:pt>
                <c:pt idx="8">
                  <c:v>465443.28</c:v>
                </c:pt>
                <c:pt idx="9">
                  <c:v>498315.45</c:v>
                </c:pt>
                <c:pt idx="10">
                  <c:v>514028.76</c:v>
                </c:pt>
                <c:pt idx="11">
                  <c:v>535409.24</c:v>
                </c:pt>
                <c:pt idx="12">
                  <c:v>557682.06000000006</c:v>
                </c:pt>
                <c:pt idx="13">
                  <c:v>580884.65</c:v>
                </c:pt>
                <c:pt idx="14">
                  <c:v>605055.86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B-4AA0-BBBD-27D4EC3446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Projected Cost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Sheet1!$C$2:$C$21</c:f>
              <c:numCache>
                <c:formatCode>General</c:formatCode>
                <c:ptCount val="20"/>
                <c:pt idx="15" formatCode="_(* #,##0.00_);_(* \(#,##0.00\);_(* &quot;-&quot;??_);_(@_)">
                  <c:v>630769.80000000005</c:v>
                </c:pt>
                <c:pt idx="16" formatCode="_(* #,##0.00_);_(* \(#,##0.00\);_(* &quot;-&quot;??_);_(@_)">
                  <c:v>657577.6</c:v>
                </c:pt>
                <c:pt idx="17" formatCode="_(* #,##0.00_);_(* \(#,##0.00\);_(* &quot;-&quot;??_);_(@_)">
                  <c:v>685524.6</c:v>
                </c:pt>
                <c:pt idx="18" formatCode="_(* #,##0.00_);_(* \(#,##0.00\);_(* &quot;-&quot;??_);_(@_)">
                  <c:v>714659.4</c:v>
                </c:pt>
                <c:pt idx="19" formatCode="_(* #,##0.00_);_(* \(#,##0.00\);_(* &quot;-&quot;??_);_(@_)">
                  <c:v>745032.4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1B-4AA0-BBBD-27D4EC3446D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4885968"/>
        <c:axId val="434887936"/>
      </c:barChart>
      <c:catAx>
        <c:axId val="43488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887936"/>
        <c:crosses val="autoZero"/>
        <c:auto val="1"/>
        <c:lblAlgn val="ctr"/>
        <c:lblOffset val="100"/>
        <c:noMultiLvlLbl val="0"/>
      </c:catAx>
      <c:valAx>
        <c:axId val="4348879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43488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2.3672464361001656E-2"/>
          <c:y val="6.0188313088478398E-2"/>
          <c:w val="0.22838541682759439"/>
          <c:h val="5.8374362107381589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10753187283358E-2"/>
          <c:y val="0.16503800820978767"/>
          <c:w val="0.94989246812716643"/>
          <c:h val="0.72139248504123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Subscriptions/Serials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6563910</c:v>
                </c:pt>
                <c:pt idx="1">
                  <c:v>6957744.6000000006</c:v>
                </c:pt>
                <c:pt idx="2">
                  <c:v>7375209.2760000005</c:v>
                </c:pt>
                <c:pt idx="3">
                  <c:v>7817721.8325600009</c:v>
                </c:pt>
                <c:pt idx="4">
                  <c:v>8286785.1425136011</c:v>
                </c:pt>
                <c:pt idx="5">
                  <c:v>8783992.2510644179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14-4BA1-AF11-EC3028D010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One-Time/Monographs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6.3240476892949008E-3"/>
                  <c:y val="3.42567095311876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14-4BA1-AF11-EC3028D010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2269542</c:v>
                </c:pt>
                <c:pt idx="1">
                  <c:v>1875707.3999999994</c:v>
                </c:pt>
                <c:pt idx="2">
                  <c:v>1458242.7239999995</c:v>
                </c:pt>
                <c:pt idx="3">
                  <c:v>1015730.1674399991</c:v>
                </c:pt>
                <c:pt idx="4">
                  <c:v>546666.85748639889</c:v>
                </c:pt>
                <c:pt idx="5">
                  <c:v>49459.748935582116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14-4BA1-AF11-EC3028D0106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65889944"/>
        <c:axId val="465893552"/>
      </c:barChart>
      <c:catAx>
        <c:axId val="465889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Fiscal Years</a:t>
                </a:r>
              </a:p>
            </c:rich>
          </c:tx>
          <c:layout>
            <c:manualLayout>
              <c:xMode val="edge"/>
              <c:yMode val="edge"/>
              <c:x val="0.83299570671468159"/>
              <c:y val="0.888046090268571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893552"/>
        <c:crosses val="autoZero"/>
        <c:auto val="1"/>
        <c:lblAlgn val="ctr"/>
        <c:lblOffset val="100"/>
        <c:noMultiLvlLbl val="0"/>
      </c:catAx>
      <c:valAx>
        <c:axId val="46589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Collection Budget</a:t>
                </a:r>
              </a:p>
            </c:rich>
          </c:tx>
          <c:layout>
            <c:manualLayout>
              <c:xMode val="edge"/>
              <c:yMode val="edge"/>
              <c:x val="7.061853253046145E-2"/>
              <c:y val="0.42363411485914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889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087699717955793"/>
          <c:y val="7.614906349391462E-2"/>
          <c:w val="0.15855931222246708"/>
          <c:h val="0.135946617288769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9335B9-28FA-4B36-96CB-14B5A62326D6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39BA5F4-3915-4AD1-91AB-B53E274BDCDB}">
      <dgm:prSet custT="1"/>
      <dgm:spPr/>
      <dgm:t>
        <a:bodyPr/>
        <a:lstStyle/>
        <a:p>
          <a:r>
            <a:rPr lang="en-US" sz="4400"/>
            <a:t>Budgets</a:t>
          </a:r>
          <a:endParaRPr lang="en-US" sz="4400" dirty="0"/>
        </a:p>
      </dgm:t>
    </dgm:pt>
    <dgm:pt modelId="{2DF01396-D578-436E-894D-7BBB7E186E96}" type="parTrans" cxnId="{3492DE34-6316-4246-BD1D-EF75399B5F79}">
      <dgm:prSet/>
      <dgm:spPr/>
      <dgm:t>
        <a:bodyPr/>
        <a:lstStyle/>
        <a:p>
          <a:endParaRPr lang="en-US"/>
        </a:p>
      </dgm:t>
    </dgm:pt>
    <dgm:pt modelId="{A9EB2C16-535C-4FBB-AB42-9934B7265CDC}" type="sibTrans" cxnId="{3492DE34-6316-4246-BD1D-EF75399B5F79}">
      <dgm:prSet/>
      <dgm:spPr/>
      <dgm:t>
        <a:bodyPr/>
        <a:lstStyle/>
        <a:p>
          <a:endParaRPr lang="en-US"/>
        </a:p>
      </dgm:t>
    </dgm:pt>
    <dgm:pt modelId="{95CEFB0E-2D41-4AE4-BC19-24119CCB747C}">
      <dgm:prSet custT="1"/>
      <dgm:spPr/>
      <dgm:t>
        <a:bodyPr/>
        <a:lstStyle/>
        <a:p>
          <a:r>
            <a:rPr lang="en-US" sz="4400"/>
            <a:t>Technology</a:t>
          </a:r>
          <a:endParaRPr lang="en-US" sz="4400" dirty="0"/>
        </a:p>
      </dgm:t>
    </dgm:pt>
    <dgm:pt modelId="{C313E372-2912-4876-8262-89E45E6FE227}" type="parTrans" cxnId="{D9F8D8EC-5870-4FE4-95C9-713F50AAFE69}">
      <dgm:prSet/>
      <dgm:spPr/>
      <dgm:t>
        <a:bodyPr/>
        <a:lstStyle/>
        <a:p>
          <a:endParaRPr lang="en-US"/>
        </a:p>
      </dgm:t>
    </dgm:pt>
    <dgm:pt modelId="{4B1B4C84-6E65-40C0-90A7-B3B389DFCCB6}" type="sibTrans" cxnId="{D9F8D8EC-5870-4FE4-95C9-713F50AAFE69}">
      <dgm:prSet/>
      <dgm:spPr/>
      <dgm:t>
        <a:bodyPr/>
        <a:lstStyle/>
        <a:p>
          <a:endParaRPr lang="en-US"/>
        </a:p>
      </dgm:t>
    </dgm:pt>
    <dgm:pt modelId="{E820D2A9-5BC9-48AB-9916-C3DADE425EC4}">
      <dgm:prSet custT="1"/>
      <dgm:spPr/>
      <dgm:t>
        <a:bodyPr/>
        <a:lstStyle/>
        <a:p>
          <a:r>
            <a:rPr lang="en-US" sz="4400"/>
            <a:t>Implementation</a:t>
          </a:r>
          <a:r>
            <a:rPr lang="en-US" sz="5300"/>
            <a:t> </a:t>
          </a:r>
          <a:endParaRPr lang="en-US" sz="5300" dirty="0"/>
        </a:p>
      </dgm:t>
    </dgm:pt>
    <dgm:pt modelId="{C4C4EC98-4329-4AEE-9A75-1A2984A86E17}" type="parTrans" cxnId="{16EFF8A7-9F9B-40F9-BCF8-A833A960DAC8}">
      <dgm:prSet/>
      <dgm:spPr/>
      <dgm:t>
        <a:bodyPr/>
        <a:lstStyle/>
        <a:p>
          <a:endParaRPr lang="en-US"/>
        </a:p>
      </dgm:t>
    </dgm:pt>
    <dgm:pt modelId="{62CC3C06-A9B9-4AAF-B139-187A53F52828}" type="sibTrans" cxnId="{16EFF8A7-9F9B-40F9-BCF8-A833A960DAC8}">
      <dgm:prSet/>
      <dgm:spPr/>
      <dgm:t>
        <a:bodyPr/>
        <a:lstStyle/>
        <a:p>
          <a:endParaRPr lang="en-US"/>
        </a:p>
      </dgm:t>
    </dgm:pt>
    <dgm:pt modelId="{26F5CEA4-EDD3-41A8-BDA1-DAAD74220A55}" type="pres">
      <dgm:prSet presAssocID="{009335B9-28FA-4B36-96CB-14B5A62326D6}" presName="vert0" presStyleCnt="0">
        <dgm:presLayoutVars>
          <dgm:dir/>
          <dgm:animOne val="branch"/>
          <dgm:animLvl val="lvl"/>
        </dgm:presLayoutVars>
      </dgm:prSet>
      <dgm:spPr/>
    </dgm:pt>
    <dgm:pt modelId="{777F3343-34D9-47BC-BC2C-22F511FBC3DE}" type="pres">
      <dgm:prSet presAssocID="{439BA5F4-3915-4AD1-91AB-B53E274BDCDB}" presName="thickLine" presStyleLbl="alignNode1" presStyleIdx="0" presStyleCnt="3"/>
      <dgm:spPr/>
    </dgm:pt>
    <dgm:pt modelId="{EBE53493-2366-4646-886C-D09914356530}" type="pres">
      <dgm:prSet presAssocID="{439BA5F4-3915-4AD1-91AB-B53E274BDCDB}" presName="horz1" presStyleCnt="0"/>
      <dgm:spPr/>
    </dgm:pt>
    <dgm:pt modelId="{52A217B5-0B75-48D2-A38E-A82D27773D97}" type="pres">
      <dgm:prSet presAssocID="{439BA5F4-3915-4AD1-91AB-B53E274BDCDB}" presName="tx1" presStyleLbl="revTx" presStyleIdx="0" presStyleCnt="3"/>
      <dgm:spPr/>
    </dgm:pt>
    <dgm:pt modelId="{FF97C7B7-CE4D-4E60-BD01-85C3F92B03E4}" type="pres">
      <dgm:prSet presAssocID="{439BA5F4-3915-4AD1-91AB-B53E274BDCDB}" presName="vert1" presStyleCnt="0"/>
      <dgm:spPr/>
    </dgm:pt>
    <dgm:pt modelId="{81EF41FA-4CCB-49F2-9BB9-60834A51970A}" type="pres">
      <dgm:prSet presAssocID="{95CEFB0E-2D41-4AE4-BC19-24119CCB747C}" presName="thickLine" presStyleLbl="alignNode1" presStyleIdx="1" presStyleCnt="3"/>
      <dgm:spPr/>
    </dgm:pt>
    <dgm:pt modelId="{A1B7F19F-AC7B-4F2C-A7CE-1516579DE9A4}" type="pres">
      <dgm:prSet presAssocID="{95CEFB0E-2D41-4AE4-BC19-24119CCB747C}" presName="horz1" presStyleCnt="0"/>
      <dgm:spPr/>
    </dgm:pt>
    <dgm:pt modelId="{639E5EE3-D71F-4E72-8957-75848846A619}" type="pres">
      <dgm:prSet presAssocID="{95CEFB0E-2D41-4AE4-BC19-24119CCB747C}" presName="tx1" presStyleLbl="revTx" presStyleIdx="1" presStyleCnt="3"/>
      <dgm:spPr/>
    </dgm:pt>
    <dgm:pt modelId="{7D3496B0-FB0B-4754-9AE2-3751743FCB74}" type="pres">
      <dgm:prSet presAssocID="{95CEFB0E-2D41-4AE4-BC19-24119CCB747C}" presName="vert1" presStyleCnt="0"/>
      <dgm:spPr/>
    </dgm:pt>
    <dgm:pt modelId="{E4F9B9EC-693E-432A-AC4B-351FB1CE3A31}" type="pres">
      <dgm:prSet presAssocID="{E820D2A9-5BC9-48AB-9916-C3DADE425EC4}" presName="thickLine" presStyleLbl="alignNode1" presStyleIdx="2" presStyleCnt="3"/>
      <dgm:spPr/>
    </dgm:pt>
    <dgm:pt modelId="{802DAAAC-8BD8-4C76-AAA5-83B39FEA13BC}" type="pres">
      <dgm:prSet presAssocID="{E820D2A9-5BC9-48AB-9916-C3DADE425EC4}" presName="horz1" presStyleCnt="0"/>
      <dgm:spPr/>
    </dgm:pt>
    <dgm:pt modelId="{80EA8459-D866-4BEA-8A93-C4F420397CD3}" type="pres">
      <dgm:prSet presAssocID="{E820D2A9-5BC9-48AB-9916-C3DADE425EC4}" presName="tx1" presStyleLbl="revTx" presStyleIdx="2" presStyleCnt="3"/>
      <dgm:spPr/>
    </dgm:pt>
    <dgm:pt modelId="{8DA3BB57-EB86-44FC-A0F0-4918A8951163}" type="pres">
      <dgm:prSet presAssocID="{E820D2A9-5BC9-48AB-9916-C3DADE425EC4}" presName="vert1" presStyleCnt="0"/>
      <dgm:spPr/>
    </dgm:pt>
  </dgm:ptLst>
  <dgm:cxnLst>
    <dgm:cxn modelId="{6B9F8E16-D7C0-42A7-AF0A-9AA9863943AB}" type="presOf" srcId="{95CEFB0E-2D41-4AE4-BC19-24119CCB747C}" destId="{639E5EE3-D71F-4E72-8957-75848846A619}" srcOrd="0" destOrd="0" presId="urn:microsoft.com/office/officeart/2008/layout/LinedList"/>
    <dgm:cxn modelId="{3492DE34-6316-4246-BD1D-EF75399B5F79}" srcId="{009335B9-28FA-4B36-96CB-14B5A62326D6}" destId="{439BA5F4-3915-4AD1-91AB-B53E274BDCDB}" srcOrd="0" destOrd="0" parTransId="{2DF01396-D578-436E-894D-7BBB7E186E96}" sibTransId="{A9EB2C16-535C-4FBB-AB42-9934B7265CDC}"/>
    <dgm:cxn modelId="{206984A4-BDED-4DE1-A48E-412BB4EBADA3}" type="presOf" srcId="{439BA5F4-3915-4AD1-91AB-B53E274BDCDB}" destId="{52A217B5-0B75-48D2-A38E-A82D27773D97}" srcOrd="0" destOrd="0" presId="urn:microsoft.com/office/officeart/2008/layout/LinedList"/>
    <dgm:cxn modelId="{16EFF8A7-9F9B-40F9-BCF8-A833A960DAC8}" srcId="{009335B9-28FA-4B36-96CB-14B5A62326D6}" destId="{E820D2A9-5BC9-48AB-9916-C3DADE425EC4}" srcOrd="2" destOrd="0" parTransId="{C4C4EC98-4329-4AEE-9A75-1A2984A86E17}" sibTransId="{62CC3C06-A9B9-4AAF-B139-187A53F52828}"/>
    <dgm:cxn modelId="{50AAA9AE-0CF1-4361-9600-C5F8576833E5}" type="presOf" srcId="{E820D2A9-5BC9-48AB-9916-C3DADE425EC4}" destId="{80EA8459-D866-4BEA-8A93-C4F420397CD3}" srcOrd="0" destOrd="0" presId="urn:microsoft.com/office/officeart/2008/layout/LinedList"/>
    <dgm:cxn modelId="{61521EB4-60FC-4347-8A0A-FF38B0F6FA07}" type="presOf" srcId="{009335B9-28FA-4B36-96CB-14B5A62326D6}" destId="{26F5CEA4-EDD3-41A8-BDA1-DAAD74220A55}" srcOrd="0" destOrd="0" presId="urn:microsoft.com/office/officeart/2008/layout/LinedList"/>
    <dgm:cxn modelId="{D9F8D8EC-5870-4FE4-95C9-713F50AAFE69}" srcId="{009335B9-28FA-4B36-96CB-14B5A62326D6}" destId="{95CEFB0E-2D41-4AE4-BC19-24119CCB747C}" srcOrd="1" destOrd="0" parTransId="{C313E372-2912-4876-8262-89E45E6FE227}" sibTransId="{4B1B4C84-6E65-40C0-90A7-B3B389DFCCB6}"/>
    <dgm:cxn modelId="{05AEC5C2-66E6-417C-BC6D-D70D426524D6}" type="presParOf" srcId="{26F5CEA4-EDD3-41A8-BDA1-DAAD74220A55}" destId="{777F3343-34D9-47BC-BC2C-22F511FBC3DE}" srcOrd="0" destOrd="0" presId="urn:microsoft.com/office/officeart/2008/layout/LinedList"/>
    <dgm:cxn modelId="{06900FAB-DFEA-4A63-AF01-DDE6833CA0C9}" type="presParOf" srcId="{26F5CEA4-EDD3-41A8-BDA1-DAAD74220A55}" destId="{EBE53493-2366-4646-886C-D09914356530}" srcOrd="1" destOrd="0" presId="urn:microsoft.com/office/officeart/2008/layout/LinedList"/>
    <dgm:cxn modelId="{F3D925D0-B555-4450-ABBD-23A412ABFA17}" type="presParOf" srcId="{EBE53493-2366-4646-886C-D09914356530}" destId="{52A217B5-0B75-48D2-A38E-A82D27773D97}" srcOrd="0" destOrd="0" presId="urn:microsoft.com/office/officeart/2008/layout/LinedList"/>
    <dgm:cxn modelId="{58DBBB84-A9A6-47F1-88E4-3C3785786D15}" type="presParOf" srcId="{EBE53493-2366-4646-886C-D09914356530}" destId="{FF97C7B7-CE4D-4E60-BD01-85C3F92B03E4}" srcOrd="1" destOrd="0" presId="urn:microsoft.com/office/officeart/2008/layout/LinedList"/>
    <dgm:cxn modelId="{B7216BA3-6721-4843-89CF-627795674035}" type="presParOf" srcId="{26F5CEA4-EDD3-41A8-BDA1-DAAD74220A55}" destId="{81EF41FA-4CCB-49F2-9BB9-60834A51970A}" srcOrd="2" destOrd="0" presId="urn:microsoft.com/office/officeart/2008/layout/LinedList"/>
    <dgm:cxn modelId="{3EFBDB92-77CD-4126-BF97-A69281D9A1E4}" type="presParOf" srcId="{26F5CEA4-EDD3-41A8-BDA1-DAAD74220A55}" destId="{A1B7F19F-AC7B-4F2C-A7CE-1516579DE9A4}" srcOrd="3" destOrd="0" presId="urn:microsoft.com/office/officeart/2008/layout/LinedList"/>
    <dgm:cxn modelId="{A8EE6DBA-74D9-415F-A142-1237656D3785}" type="presParOf" srcId="{A1B7F19F-AC7B-4F2C-A7CE-1516579DE9A4}" destId="{639E5EE3-D71F-4E72-8957-75848846A619}" srcOrd="0" destOrd="0" presId="urn:microsoft.com/office/officeart/2008/layout/LinedList"/>
    <dgm:cxn modelId="{9C001AAA-D5B3-409B-A01C-B5C02AE64522}" type="presParOf" srcId="{A1B7F19F-AC7B-4F2C-A7CE-1516579DE9A4}" destId="{7D3496B0-FB0B-4754-9AE2-3751743FCB74}" srcOrd="1" destOrd="0" presId="urn:microsoft.com/office/officeart/2008/layout/LinedList"/>
    <dgm:cxn modelId="{FC941449-B745-4A84-AC25-2B4F6748EB0F}" type="presParOf" srcId="{26F5CEA4-EDD3-41A8-BDA1-DAAD74220A55}" destId="{E4F9B9EC-693E-432A-AC4B-351FB1CE3A31}" srcOrd="4" destOrd="0" presId="urn:microsoft.com/office/officeart/2008/layout/LinedList"/>
    <dgm:cxn modelId="{DBCD1DCA-A412-441C-9A0E-3747F351CCE3}" type="presParOf" srcId="{26F5CEA4-EDD3-41A8-BDA1-DAAD74220A55}" destId="{802DAAAC-8BD8-4C76-AAA5-83B39FEA13BC}" srcOrd="5" destOrd="0" presId="urn:microsoft.com/office/officeart/2008/layout/LinedList"/>
    <dgm:cxn modelId="{B843D976-F889-4E78-B066-0E7CB168A835}" type="presParOf" srcId="{802DAAAC-8BD8-4C76-AAA5-83B39FEA13BC}" destId="{80EA8459-D866-4BEA-8A93-C4F420397CD3}" srcOrd="0" destOrd="0" presId="urn:microsoft.com/office/officeart/2008/layout/LinedList"/>
    <dgm:cxn modelId="{EC1A0FD6-49CB-471B-9BFE-5D6C5011A3FA}" type="presParOf" srcId="{802DAAAC-8BD8-4C76-AAA5-83B39FEA13BC}" destId="{8DA3BB57-EB86-44FC-A0F0-4918A89511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B8924-5BE5-4B2E-8806-7C6E0F34BD6C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806D6A5-D3AF-4D5F-B318-D5B200FCBCFE}">
      <dgm:prSet phldrT="[Text]"/>
      <dgm:spPr/>
      <dgm:t>
        <a:bodyPr/>
        <a:lstStyle/>
        <a:p>
          <a:r>
            <a:rPr lang="en-US"/>
            <a:t>2181 journals, some perpetual</a:t>
          </a:r>
        </a:p>
      </dgm:t>
    </dgm:pt>
    <dgm:pt modelId="{BE4FF7D2-0BA7-43FC-87C4-65DA7B8858F4}" type="parTrans" cxnId="{FFF0E916-875C-4CC4-A343-8468FC9E2F5C}">
      <dgm:prSet/>
      <dgm:spPr/>
      <dgm:t>
        <a:bodyPr/>
        <a:lstStyle/>
        <a:p>
          <a:endParaRPr lang="en-US"/>
        </a:p>
      </dgm:t>
    </dgm:pt>
    <dgm:pt modelId="{D3AD9BC9-87EA-4583-92CA-628C8B82CFB9}" type="sibTrans" cxnId="{FFF0E916-875C-4CC4-A343-8468FC9E2F5C}">
      <dgm:prSet/>
      <dgm:spPr/>
      <dgm:t>
        <a:bodyPr/>
        <a:lstStyle/>
        <a:p>
          <a:endParaRPr lang="en-US"/>
        </a:p>
      </dgm:t>
    </dgm:pt>
    <dgm:pt modelId="{B8D74F5B-A40B-43C0-8E2C-80D8288BA41C}">
      <dgm:prSet phldrT="[Text]"/>
      <dgm:spPr/>
      <dgm:t>
        <a:bodyPr/>
        <a:lstStyle/>
        <a:p>
          <a:r>
            <a:rPr lang="en-US"/>
            <a:t>139,484 article downloads</a:t>
          </a:r>
        </a:p>
      </dgm:t>
    </dgm:pt>
    <dgm:pt modelId="{3DB26273-FA86-43CB-BBFA-A6658F13BB9C}" type="parTrans" cxnId="{F2361DC2-9E30-42B4-AFFB-5E4AE222CE66}">
      <dgm:prSet/>
      <dgm:spPr/>
      <dgm:t>
        <a:bodyPr/>
        <a:lstStyle/>
        <a:p>
          <a:endParaRPr lang="en-US"/>
        </a:p>
      </dgm:t>
    </dgm:pt>
    <dgm:pt modelId="{03CD62E8-961C-4F66-AB5A-BB266D0B05C3}" type="sibTrans" cxnId="{F2361DC2-9E30-42B4-AFFB-5E4AE222CE66}">
      <dgm:prSet/>
      <dgm:spPr/>
      <dgm:t>
        <a:bodyPr/>
        <a:lstStyle/>
        <a:p>
          <a:endParaRPr lang="en-US"/>
        </a:p>
      </dgm:t>
    </dgm:pt>
    <dgm:pt modelId="{9B5321E8-D45C-41F3-B274-1175F46F16B6}">
      <dgm:prSet phldrT="[Text]"/>
      <dgm:spPr/>
      <dgm:t>
        <a:bodyPr/>
        <a:lstStyle/>
        <a:p>
          <a:r>
            <a:rPr lang="en-US"/>
            <a:t>Wiley</a:t>
          </a:r>
        </a:p>
      </dgm:t>
    </dgm:pt>
    <dgm:pt modelId="{A7E34723-E68A-483A-860A-4711CAC373F9}" type="parTrans" cxnId="{F1466DD5-1A45-463D-83C8-E2CD14BC9251}">
      <dgm:prSet/>
      <dgm:spPr/>
      <dgm:t>
        <a:bodyPr/>
        <a:lstStyle/>
        <a:p>
          <a:endParaRPr lang="en-US"/>
        </a:p>
      </dgm:t>
    </dgm:pt>
    <dgm:pt modelId="{6332EE2C-F6DC-4C6D-B4B3-4326C88DF352}" type="sibTrans" cxnId="{F1466DD5-1A45-463D-83C8-E2CD14BC9251}">
      <dgm:prSet/>
      <dgm:spPr/>
      <dgm:t>
        <a:bodyPr/>
        <a:lstStyle/>
        <a:p>
          <a:endParaRPr lang="en-US"/>
        </a:p>
      </dgm:t>
    </dgm:pt>
    <dgm:pt modelId="{FDA910A9-88C4-4AA2-BACF-E621C9243389}">
      <dgm:prSet phldrT="[Text]"/>
      <dgm:spPr/>
      <dgm:t>
        <a:bodyPr/>
        <a:lstStyle/>
        <a:p>
          <a:r>
            <a:rPr lang="en-US"/>
            <a:t>1496 journals, all perpetual</a:t>
          </a:r>
        </a:p>
      </dgm:t>
    </dgm:pt>
    <dgm:pt modelId="{AE9DF7F9-00B5-46D3-866B-9334E38E49FC}" type="parTrans" cxnId="{E99D72B5-5A3C-4B30-B3A2-2F2E2C6143FC}">
      <dgm:prSet/>
      <dgm:spPr/>
      <dgm:t>
        <a:bodyPr/>
        <a:lstStyle/>
        <a:p>
          <a:endParaRPr lang="en-US"/>
        </a:p>
      </dgm:t>
    </dgm:pt>
    <dgm:pt modelId="{3E4D62EC-C701-48AC-BBB6-E0C7E12ECBB2}" type="sibTrans" cxnId="{E99D72B5-5A3C-4B30-B3A2-2F2E2C6143FC}">
      <dgm:prSet/>
      <dgm:spPr/>
      <dgm:t>
        <a:bodyPr/>
        <a:lstStyle/>
        <a:p>
          <a:endParaRPr lang="en-US"/>
        </a:p>
      </dgm:t>
    </dgm:pt>
    <dgm:pt modelId="{91664EDB-0352-4F06-B04B-D79D801DB1B3}">
      <dgm:prSet phldrT="[Text]"/>
      <dgm:spPr/>
      <dgm:t>
        <a:bodyPr/>
        <a:lstStyle/>
        <a:p>
          <a:r>
            <a:rPr lang="en-US"/>
            <a:t>57,565 article downloads</a:t>
          </a:r>
        </a:p>
      </dgm:t>
    </dgm:pt>
    <dgm:pt modelId="{09C9D078-D671-4EBE-B3E7-836B318ABE12}" type="parTrans" cxnId="{88C480E0-F0D2-46FD-A1CF-444A742E6A69}">
      <dgm:prSet/>
      <dgm:spPr/>
      <dgm:t>
        <a:bodyPr/>
        <a:lstStyle/>
        <a:p>
          <a:endParaRPr lang="en-US"/>
        </a:p>
      </dgm:t>
    </dgm:pt>
    <dgm:pt modelId="{2EF46291-3B39-4808-AAF2-7D74423411BA}" type="sibTrans" cxnId="{88C480E0-F0D2-46FD-A1CF-444A742E6A69}">
      <dgm:prSet/>
      <dgm:spPr/>
      <dgm:t>
        <a:bodyPr/>
        <a:lstStyle/>
        <a:p>
          <a:endParaRPr lang="en-US"/>
        </a:p>
      </dgm:t>
    </dgm:pt>
    <dgm:pt modelId="{F3322391-7A74-41A5-8154-3AE650C1E273}">
      <dgm:prSet phldrT="[Text]"/>
      <dgm:spPr/>
      <dgm:t>
        <a:bodyPr/>
        <a:lstStyle/>
        <a:p>
          <a:r>
            <a:rPr lang="en-US"/>
            <a:t>Springer</a:t>
          </a:r>
        </a:p>
      </dgm:t>
    </dgm:pt>
    <dgm:pt modelId="{9E35D9C4-29ED-4354-8CDA-DC656EF3678C}" type="parTrans" cxnId="{7C8BEC80-B64A-4437-8F21-E5C90F15E322}">
      <dgm:prSet/>
      <dgm:spPr/>
      <dgm:t>
        <a:bodyPr/>
        <a:lstStyle/>
        <a:p>
          <a:endParaRPr lang="en-US"/>
        </a:p>
      </dgm:t>
    </dgm:pt>
    <dgm:pt modelId="{13D04222-4043-4690-B91D-A140306CA823}" type="sibTrans" cxnId="{7C8BEC80-B64A-4437-8F21-E5C90F15E322}">
      <dgm:prSet/>
      <dgm:spPr/>
      <dgm:t>
        <a:bodyPr/>
        <a:lstStyle/>
        <a:p>
          <a:endParaRPr lang="en-US"/>
        </a:p>
      </dgm:t>
    </dgm:pt>
    <dgm:pt modelId="{10E37661-A8A5-43A2-BC02-159DF3CC755C}">
      <dgm:prSet phldrT="[Text]"/>
      <dgm:spPr/>
      <dgm:t>
        <a:bodyPr/>
        <a:lstStyle/>
        <a:p>
          <a:r>
            <a:rPr lang="en-US"/>
            <a:t>2002 journals, all perpetual</a:t>
          </a:r>
        </a:p>
      </dgm:t>
    </dgm:pt>
    <dgm:pt modelId="{2DF5C4C4-FFDB-453A-9697-078FAAE576D8}" type="parTrans" cxnId="{CCE7D92A-9645-4459-81C8-85D2B52503DC}">
      <dgm:prSet/>
      <dgm:spPr/>
      <dgm:t>
        <a:bodyPr/>
        <a:lstStyle/>
        <a:p>
          <a:endParaRPr lang="en-US"/>
        </a:p>
      </dgm:t>
    </dgm:pt>
    <dgm:pt modelId="{A5EBEDC1-4EE4-407D-AEEB-35CF29CAD857}" type="sibTrans" cxnId="{CCE7D92A-9645-4459-81C8-85D2B52503DC}">
      <dgm:prSet/>
      <dgm:spPr/>
      <dgm:t>
        <a:bodyPr/>
        <a:lstStyle/>
        <a:p>
          <a:endParaRPr lang="en-US"/>
        </a:p>
      </dgm:t>
    </dgm:pt>
    <dgm:pt modelId="{442E7AD8-83A3-4F7B-9620-7F686F3B2A4B}">
      <dgm:prSet phldrT="[Text]"/>
      <dgm:spPr/>
      <dgm:t>
        <a:bodyPr/>
        <a:lstStyle/>
        <a:p>
          <a:r>
            <a:rPr lang="en-US"/>
            <a:t>46,564 article downloads</a:t>
          </a:r>
        </a:p>
      </dgm:t>
    </dgm:pt>
    <dgm:pt modelId="{AFDF4783-4596-441D-97B0-A6AFF47F2C53}" type="parTrans" cxnId="{4D79D8F6-2959-4A88-A83B-6679C9F37274}">
      <dgm:prSet/>
      <dgm:spPr/>
      <dgm:t>
        <a:bodyPr/>
        <a:lstStyle/>
        <a:p>
          <a:endParaRPr lang="en-US"/>
        </a:p>
      </dgm:t>
    </dgm:pt>
    <dgm:pt modelId="{8D029EB3-48A3-4284-838E-15CEBD708772}" type="sibTrans" cxnId="{4D79D8F6-2959-4A88-A83B-6679C9F37274}">
      <dgm:prSet/>
      <dgm:spPr/>
      <dgm:t>
        <a:bodyPr/>
        <a:lstStyle/>
        <a:p>
          <a:endParaRPr lang="en-US"/>
        </a:p>
      </dgm:t>
    </dgm:pt>
    <dgm:pt modelId="{635A9EC8-01D3-40E3-9C46-021F68B9E894}">
      <dgm:prSet phldrT="[Text]"/>
      <dgm:spPr/>
      <dgm:t>
        <a:bodyPr/>
        <a:lstStyle/>
        <a:p>
          <a:r>
            <a:rPr lang="en-US"/>
            <a:t>Cost per use $4.26</a:t>
          </a:r>
        </a:p>
      </dgm:t>
    </dgm:pt>
    <dgm:pt modelId="{C64447B1-3B72-4BD7-AA3B-F62AF8DDFE46}" type="parTrans" cxnId="{33BA8239-AF09-4266-ADA4-D9F29F434C1E}">
      <dgm:prSet/>
      <dgm:spPr/>
      <dgm:t>
        <a:bodyPr/>
        <a:lstStyle/>
        <a:p>
          <a:endParaRPr lang="en-US"/>
        </a:p>
      </dgm:t>
    </dgm:pt>
    <dgm:pt modelId="{1B6B589C-7571-4DB6-B476-285CDE66B644}" type="sibTrans" cxnId="{33BA8239-AF09-4266-ADA4-D9F29F434C1E}">
      <dgm:prSet/>
      <dgm:spPr/>
      <dgm:t>
        <a:bodyPr/>
        <a:lstStyle/>
        <a:p>
          <a:endParaRPr lang="en-US"/>
        </a:p>
      </dgm:t>
    </dgm:pt>
    <dgm:pt modelId="{E987609A-B6E6-4B2A-9007-732DD75818BC}">
      <dgm:prSet phldrT="[Text]"/>
      <dgm:spPr/>
      <dgm:t>
        <a:bodyPr/>
        <a:lstStyle/>
        <a:p>
          <a:r>
            <a:rPr lang="en-US"/>
            <a:t>Cost per use $6.99</a:t>
          </a:r>
        </a:p>
      </dgm:t>
    </dgm:pt>
    <dgm:pt modelId="{72D528BD-AC68-4887-9A5E-0FFA43266E2F}" type="parTrans" cxnId="{7F9D52EA-1FF1-4384-82E2-DF00932E6EFB}">
      <dgm:prSet/>
      <dgm:spPr/>
      <dgm:t>
        <a:bodyPr/>
        <a:lstStyle/>
        <a:p>
          <a:endParaRPr lang="en-US"/>
        </a:p>
      </dgm:t>
    </dgm:pt>
    <dgm:pt modelId="{F6116C4F-10C4-4695-9B37-63ABFDC90A86}" type="sibTrans" cxnId="{7F9D52EA-1FF1-4384-82E2-DF00932E6EFB}">
      <dgm:prSet/>
      <dgm:spPr/>
      <dgm:t>
        <a:bodyPr/>
        <a:lstStyle/>
        <a:p>
          <a:endParaRPr lang="en-US"/>
        </a:p>
      </dgm:t>
    </dgm:pt>
    <dgm:pt modelId="{8F7A76C3-938E-4AE9-8427-30F5343C19FA}">
      <dgm:prSet phldrT="[Text]"/>
      <dgm:spPr/>
      <dgm:t>
        <a:bodyPr/>
        <a:lstStyle/>
        <a:p>
          <a:r>
            <a:rPr lang="en-US"/>
            <a:t>Cost per use $4.75</a:t>
          </a:r>
        </a:p>
      </dgm:t>
    </dgm:pt>
    <dgm:pt modelId="{B200EA8D-4F43-4EBD-88B2-B6D7FCDC04A1}" type="parTrans" cxnId="{A9E26449-DEE3-4C3A-AAD2-78BCDEA1D199}">
      <dgm:prSet/>
      <dgm:spPr/>
      <dgm:t>
        <a:bodyPr/>
        <a:lstStyle/>
        <a:p>
          <a:endParaRPr lang="en-US"/>
        </a:p>
      </dgm:t>
    </dgm:pt>
    <dgm:pt modelId="{52641AF5-DF9A-4F9A-9764-1A47E8C80917}" type="sibTrans" cxnId="{A9E26449-DEE3-4C3A-AAD2-78BCDEA1D199}">
      <dgm:prSet/>
      <dgm:spPr/>
      <dgm:t>
        <a:bodyPr/>
        <a:lstStyle/>
        <a:p>
          <a:endParaRPr lang="en-US"/>
        </a:p>
      </dgm:t>
    </dgm:pt>
    <dgm:pt modelId="{23E9897B-E8F8-4538-AC54-2D010C9CC90E}">
      <dgm:prSet phldrT="[Text]"/>
      <dgm:spPr/>
      <dgm:t>
        <a:bodyPr/>
        <a:lstStyle/>
        <a:p>
          <a:r>
            <a:rPr lang="en-US"/>
            <a:t>Elsevier</a:t>
          </a:r>
        </a:p>
      </dgm:t>
    </dgm:pt>
    <dgm:pt modelId="{914D4B7D-1EA4-4FD6-B793-D36C119FB52F}" type="sibTrans" cxnId="{4EA835B2-3A93-4E34-B04E-4F3D9AC09CF7}">
      <dgm:prSet/>
      <dgm:spPr/>
      <dgm:t>
        <a:bodyPr/>
        <a:lstStyle/>
        <a:p>
          <a:endParaRPr lang="en-US"/>
        </a:p>
      </dgm:t>
    </dgm:pt>
    <dgm:pt modelId="{7DB1267A-A274-434C-BC7A-DC12B1AAE678}" type="parTrans" cxnId="{4EA835B2-3A93-4E34-B04E-4F3D9AC09CF7}">
      <dgm:prSet/>
      <dgm:spPr/>
      <dgm:t>
        <a:bodyPr/>
        <a:lstStyle/>
        <a:p>
          <a:endParaRPr lang="en-US"/>
        </a:p>
      </dgm:t>
    </dgm:pt>
    <dgm:pt modelId="{A9E20394-9837-4856-BE71-267519CC0383}">
      <dgm:prSet phldrT="[Text]"/>
      <dgm:spPr/>
      <dgm:t>
        <a:bodyPr/>
        <a:lstStyle/>
        <a:p>
          <a:r>
            <a:rPr lang="en-US"/>
            <a:t>Sage</a:t>
          </a:r>
        </a:p>
      </dgm:t>
    </dgm:pt>
    <dgm:pt modelId="{E02E10FC-6257-43A6-A3D2-A5FBC9D54624}" type="parTrans" cxnId="{6BE402BE-8325-4AA9-9F46-12A4AE2F1B9A}">
      <dgm:prSet/>
      <dgm:spPr/>
      <dgm:t>
        <a:bodyPr/>
        <a:lstStyle/>
        <a:p>
          <a:endParaRPr lang="en-US"/>
        </a:p>
      </dgm:t>
    </dgm:pt>
    <dgm:pt modelId="{CEF1878B-BDFD-4C5A-A94C-1C2741F625B4}" type="sibTrans" cxnId="{6BE402BE-8325-4AA9-9F46-12A4AE2F1B9A}">
      <dgm:prSet/>
      <dgm:spPr/>
      <dgm:t>
        <a:bodyPr/>
        <a:lstStyle/>
        <a:p>
          <a:endParaRPr lang="en-US"/>
        </a:p>
      </dgm:t>
    </dgm:pt>
    <dgm:pt modelId="{8031B41B-DA1C-4744-BF5D-69AFB17BEDD9}">
      <dgm:prSet phldrT="[Text]"/>
      <dgm:spPr/>
      <dgm:t>
        <a:bodyPr/>
        <a:lstStyle/>
        <a:p>
          <a:r>
            <a:rPr lang="en-US"/>
            <a:t>882 journals, all perpetual</a:t>
          </a:r>
        </a:p>
      </dgm:t>
    </dgm:pt>
    <dgm:pt modelId="{623D098F-AB33-4FFA-B350-D4CC61B1446B}" type="parTrans" cxnId="{491CE5F6-5B89-4AAC-8671-B7914F55640D}">
      <dgm:prSet/>
      <dgm:spPr/>
      <dgm:t>
        <a:bodyPr/>
        <a:lstStyle/>
        <a:p>
          <a:endParaRPr lang="en-US"/>
        </a:p>
      </dgm:t>
    </dgm:pt>
    <dgm:pt modelId="{B038CADD-A92B-4DAD-B649-580AEC73AAF8}" type="sibTrans" cxnId="{491CE5F6-5B89-4AAC-8671-B7914F55640D}">
      <dgm:prSet/>
      <dgm:spPr/>
      <dgm:t>
        <a:bodyPr/>
        <a:lstStyle/>
        <a:p>
          <a:endParaRPr lang="en-US"/>
        </a:p>
      </dgm:t>
    </dgm:pt>
    <dgm:pt modelId="{6CCBC79E-4A67-4762-8F16-D469BC8E8D02}">
      <dgm:prSet phldrT="[Text]"/>
      <dgm:spPr/>
      <dgm:t>
        <a:bodyPr/>
        <a:lstStyle/>
        <a:p>
          <a:r>
            <a:rPr lang="en-US"/>
            <a:t>53,900 article downloads</a:t>
          </a:r>
        </a:p>
      </dgm:t>
    </dgm:pt>
    <dgm:pt modelId="{F5C166CF-EA0A-4F0B-B349-D7304C8FA5CD}" type="parTrans" cxnId="{E918FA44-B239-496D-8BBA-DE74427074E7}">
      <dgm:prSet/>
      <dgm:spPr/>
      <dgm:t>
        <a:bodyPr/>
        <a:lstStyle/>
        <a:p>
          <a:endParaRPr lang="en-US"/>
        </a:p>
      </dgm:t>
    </dgm:pt>
    <dgm:pt modelId="{1199A8FE-B465-45C5-B8ED-A23013886C1F}" type="sibTrans" cxnId="{E918FA44-B239-496D-8BBA-DE74427074E7}">
      <dgm:prSet/>
      <dgm:spPr/>
      <dgm:t>
        <a:bodyPr/>
        <a:lstStyle/>
        <a:p>
          <a:endParaRPr lang="en-US"/>
        </a:p>
      </dgm:t>
    </dgm:pt>
    <dgm:pt modelId="{3013F74A-CDAF-4C59-9137-4F01243269C4}">
      <dgm:prSet phldrT="[Text]"/>
      <dgm:spPr/>
      <dgm:t>
        <a:bodyPr/>
        <a:lstStyle/>
        <a:p>
          <a:r>
            <a:rPr lang="en-US"/>
            <a:t>Cost per use $4.16</a:t>
          </a:r>
        </a:p>
      </dgm:t>
    </dgm:pt>
    <dgm:pt modelId="{410FDD4F-7759-4A52-BD71-8F1CAF1884D6}" type="parTrans" cxnId="{13335452-AF87-4C25-B12C-7F42B6CC9C29}">
      <dgm:prSet/>
      <dgm:spPr/>
      <dgm:t>
        <a:bodyPr/>
        <a:lstStyle/>
        <a:p>
          <a:endParaRPr lang="en-US"/>
        </a:p>
      </dgm:t>
    </dgm:pt>
    <dgm:pt modelId="{D6A7DC60-146F-4FD5-B5BE-99F7A115C75F}" type="sibTrans" cxnId="{13335452-AF87-4C25-B12C-7F42B6CC9C29}">
      <dgm:prSet/>
      <dgm:spPr/>
      <dgm:t>
        <a:bodyPr/>
        <a:lstStyle/>
        <a:p>
          <a:endParaRPr lang="en-US"/>
        </a:p>
      </dgm:t>
    </dgm:pt>
    <dgm:pt modelId="{26300B57-ACB6-4A4B-A577-F81D21015A72}">
      <dgm:prSet phldrT="[Text]"/>
      <dgm:spPr/>
      <dgm:t>
        <a:bodyPr/>
        <a:lstStyle/>
        <a:p>
          <a:r>
            <a:rPr lang="en-US"/>
            <a:t>7% collection budget</a:t>
          </a:r>
        </a:p>
      </dgm:t>
    </dgm:pt>
    <dgm:pt modelId="{35039B6C-E9FA-4044-8C92-81A10497DFA6}" type="parTrans" cxnId="{4DF78567-1A72-4F42-B42F-B94DEC7E5D49}">
      <dgm:prSet/>
      <dgm:spPr/>
      <dgm:t>
        <a:bodyPr/>
        <a:lstStyle/>
        <a:p>
          <a:endParaRPr lang="en-US"/>
        </a:p>
      </dgm:t>
    </dgm:pt>
    <dgm:pt modelId="{B7B24B79-5645-46E1-836B-80549A7D548C}" type="sibTrans" cxnId="{4DF78567-1A72-4F42-B42F-B94DEC7E5D49}">
      <dgm:prSet/>
      <dgm:spPr/>
      <dgm:t>
        <a:bodyPr/>
        <a:lstStyle/>
        <a:p>
          <a:endParaRPr lang="en-US"/>
        </a:p>
      </dgm:t>
    </dgm:pt>
    <dgm:pt modelId="{CA22CE80-A07A-4D12-BB98-8C5F591539CA}">
      <dgm:prSet phldrT="[Text]"/>
      <dgm:spPr/>
      <dgm:t>
        <a:bodyPr/>
        <a:lstStyle/>
        <a:p>
          <a:r>
            <a:rPr lang="en-US"/>
            <a:t>4.5% collection budget</a:t>
          </a:r>
        </a:p>
      </dgm:t>
    </dgm:pt>
    <dgm:pt modelId="{E3DC69AC-A7BE-4575-B2AA-DC5DFA4CBF39}" type="parTrans" cxnId="{E2447EC1-F3D2-4B45-9B74-B743F9E90624}">
      <dgm:prSet/>
      <dgm:spPr/>
      <dgm:t>
        <a:bodyPr/>
        <a:lstStyle/>
        <a:p>
          <a:endParaRPr lang="en-US"/>
        </a:p>
      </dgm:t>
    </dgm:pt>
    <dgm:pt modelId="{C23FBCCE-06FC-42CF-A617-BAFD911AE10F}" type="sibTrans" cxnId="{E2447EC1-F3D2-4B45-9B74-B743F9E90624}">
      <dgm:prSet/>
      <dgm:spPr/>
      <dgm:t>
        <a:bodyPr/>
        <a:lstStyle/>
        <a:p>
          <a:endParaRPr lang="en-US"/>
        </a:p>
      </dgm:t>
    </dgm:pt>
    <dgm:pt modelId="{838C9456-FC85-42E3-9554-ADEDD36095C8}">
      <dgm:prSet phldrT="[Text]"/>
      <dgm:spPr/>
      <dgm:t>
        <a:bodyPr/>
        <a:lstStyle/>
        <a:p>
          <a:r>
            <a:rPr lang="en-US"/>
            <a:t>2.5% collection budget</a:t>
          </a:r>
        </a:p>
      </dgm:t>
    </dgm:pt>
    <dgm:pt modelId="{1A9A62E1-B5E1-4032-879B-1FF041531A4E}" type="parTrans" cxnId="{9EC03B73-6DD4-4724-9B68-613DC45623BE}">
      <dgm:prSet/>
      <dgm:spPr/>
      <dgm:t>
        <a:bodyPr/>
        <a:lstStyle/>
        <a:p>
          <a:endParaRPr lang="en-US"/>
        </a:p>
      </dgm:t>
    </dgm:pt>
    <dgm:pt modelId="{4BFF2FDB-17C4-4A29-876A-E84973961065}" type="sibTrans" cxnId="{9EC03B73-6DD4-4724-9B68-613DC45623BE}">
      <dgm:prSet/>
      <dgm:spPr/>
      <dgm:t>
        <a:bodyPr/>
        <a:lstStyle/>
        <a:p>
          <a:endParaRPr lang="en-US"/>
        </a:p>
      </dgm:t>
    </dgm:pt>
    <dgm:pt modelId="{A1B3AD6B-5E74-45FB-B585-B7A161B9B32F}">
      <dgm:prSet phldrT="[Text]"/>
      <dgm:spPr/>
      <dgm:t>
        <a:bodyPr/>
        <a:lstStyle/>
        <a:p>
          <a:r>
            <a:rPr lang="en-US"/>
            <a:t>2.6% collection budget</a:t>
          </a:r>
        </a:p>
      </dgm:t>
    </dgm:pt>
    <dgm:pt modelId="{458734B3-9D47-46A0-BFD4-FDDE00C92374}" type="parTrans" cxnId="{A3F5A3A2-54F3-4970-8E3B-FA1EB667837C}">
      <dgm:prSet/>
      <dgm:spPr/>
      <dgm:t>
        <a:bodyPr/>
        <a:lstStyle/>
        <a:p>
          <a:endParaRPr lang="en-US"/>
        </a:p>
      </dgm:t>
    </dgm:pt>
    <dgm:pt modelId="{0BFEA736-E8C6-450C-BF00-9D976D13904E}" type="sibTrans" cxnId="{A3F5A3A2-54F3-4970-8E3B-FA1EB667837C}">
      <dgm:prSet/>
      <dgm:spPr/>
      <dgm:t>
        <a:bodyPr/>
        <a:lstStyle/>
        <a:p>
          <a:endParaRPr lang="en-US"/>
        </a:p>
      </dgm:t>
    </dgm:pt>
    <dgm:pt modelId="{EBD6A0E0-4D13-45CB-85D1-88EADF060DA4}" type="pres">
      <dgm:prSet presAssocID="{FDBB8924-5BE5-4B2E-8806-7C6E0F34BD6C}" presName="theList" presStyleCnt="0">
        <dgm:presLayoutVars>
          <dgm:dir/>
          <dgm:animLvl val="lvl"/>
          <dgm:resizeHandles val="exact"/>
        </dgm:presLayoutVars>
      </dgm:prSet>
      <dgm:spPr/>
    </dgm:pt>
    <dgm:pt modelId="{9DD1532E-11E0-4E67-BAD3-5B744A804BB5}" type="pres">
      <dgm:prSet presAssocID="{23E9897B-E8F8-4538-AC54-2D010C9CC90E}" presName="compNode" presStyleCnt="0"/>
      <dgm:spPr/>
    </dgm:pt>
    <dgm:pt modelId="{C4AFF4CB-252C-40DA-8295-145D7511EC08}" type="pres">
      <dgm:prSet presAssocID="{23E9897B-E8F8-4538-AC54-2D010C9CC90E}" presName="aNode" presStyleLbl="bgShp" presStyleIdx="0" presStyleCnt="4"/>
      <dgm:spPr/>
    </dgm:pt>
    <dgm:pt modelId="{9F0DFEA8-268C-4CBD-92FC-BF50552FFD78}" type="pres">
      <dgm:prSet presAssocID="{23E9897B-E8F8-4538-AC54-2D010C9CC90E}" presName="textNode" presStyleLbl="bgShp" presStyleIdx="0" presStyleCnt="4"/>
      <dgm:spPr/>
    </dgm:pt>
    <dgm:pt modelId="{F3954870-617C-4F9A-875E-3E4AA4A9097A}" type="pres">
      <dgm:prSet presAssocID="{23E9897B-E8F8-4538-AC54-2D010C9CC90E}" presName="compChildNode" presStyleCnt="0"/>
      <dgm:spPr/>
    </dgm:pt>
    <dgm:pt modelId="{FA2F7AA2-5B9E-4928-BA0D-08729AE698AB}" type="pres">
      <dgm:prSet presAssocID="{23E9897B-E8F8-4538-AC54-2D010C9CC90E}" presName="theInnerList" presStyleCnt="0"/>
      <dgm:spPr/>
    </dgm:pt>
    <dgm:pt modelId="{09A24DDF-7D10-488D-9AD5-D8B484A84FAF}" type="pres">
      <dgm:prSet presAssocID="{C806D6A5-D3AF-4D5F-B318-D5B200FCBCFE}" presName="childNode" presStyleLbl="node1" presStyleIdx="0" presStyleCnt="16">
        <dgm:presLayoutVars>
          <dgm:bulletEnabled val="1"/>
        </dgm:presLayoutVars>
      </dgm:prSet>
      <dgm:spPr/>
    </dgm:pt>
    <dgm:pt modelId="{548424FF-F002-4A90-A128-DAFBAC5E63A5}" type="pres">
      <dgm:prSet presAssocID="{C806D6A5-D3AF-4D5F-B318-D5B200FCBCFE}" presName="aSpace2" presStyleCnt="0"/>
      <dgm:spPr/>
    </dgm:pt>
    <dgm:pt modelId="{993B47DA-4E11-415F-84FC-C23FF25D2407}" type="pres">
      <dgm:prSet presAssocID="{B8D74F5B-A40B-43C0-8E2C-80D8288BA41C}" presName="childNode" presStyleLbl="node1" presStyleIdx="1" presStyleCnt="16">
        <dgm:presLayoutVars>
          <dgm:bulletEnabled val="1"/>
        </dgm:presLayoutVars>
      </dgm:prSet>
      <dgm:spPr/>
    </dgm:pt>
    <dgm:pt modelId="{342188E9-9362-471E-95D7-B4A483896045}" type="pres">
      <dgm:prSet presAssocID="{B8D74F5B-A40B-43C0-8E2C-80D8288BA41C}" presName="aSpace2" presStyleCnt="0"/>
      <dgm:spPr/>
    </dgm:pt>
    <dgm:pt modelId="{ADD40E6C-ECE2-43C0-B57A-AE10268C73DC}" type="pres">
      <dgm:prSet presAssocID="{635A9EC8-01D3-40E3-9C46-021F68B9E894}" presName="childNode" presStyleLbl="node1" presStyleIdx="2" presStyleCnt="16">
        <dgm:presLayoutVars>
          <dgm:bulletEnabled val="1"/>
        </dgm:presLayoutVars>
      </dgm:prSet>
      <dgm:spPr/>
    </dgm:pt>
    <dgm:pt modelId="{3186FA9D-6A74-47A6-8C9E-57D80481935C}" type="pres">
      <dgm:prSet presAssocID="{635A9EC8-01D3-40E3-9C46-021F68B9E894}" presName="aSpace2" presStyleCnt="0"/>
      <dgm:spPr/>
    </dgm:pt>
    <dgm:pt modelId="{C07A91CF-9D3A-4BC8-ACAD-4039511E8B18}" type="pres">
      <dgm:prSet presAssocID="{26300B57-ACB6-4A4B-A577-F81D21015A72}" presName="childNode" presStyleLbl="node1" presStyleIdx="3" presStyleCnt="16">
        <dgm:presLayoutVars>
          <dgm:bulletEnabled val="1"/>
        </dgm:presLayoutVars>
      </dgm:prSet>
      <dgm:spPr/>
    </dgm:pt>
    <dgm:pt modelId="{6DA684A3-411C-4AAF-9B8A-3E1D53AC214B}" type="pres">
      <dgm:prSet presAssocID="{23E9897B-E8F8-4538-AC54-2D010C9CC90E}" presName="aSpace" presStyleCnt="0"/>
      <dgm:spPr/>
    </dgm:pt>
    <dgm:pt modelId="{6E7342F1-28B5-4061-9E4F-F389C34CB86B}" type="pres">
      <dgm:prSet presAssocID="{9B5321E8-D45C-41F3-B274-1175F46F16B6}" presName="compNode" presStyleCnt="0"/>
      <dgm:spPr/>
    </dgm:pt>
    <dgm:pt modelId="{E729F3D5-C8BF-4242-A261-5D8C58763AF2}" type="pres">
      <dgm:prSet presAssocID="{9B5321E8-D45C-41F3-B274-1175F46F16B6}" presName="aNode" presStyleLbl="bgShp" presStyleIdx="1" presStyleCnt="4"/>
      <dgm:spPr/>
    </dgm:pt>
    <dgm:pt modelId="{52369379-F966-41C1-BF20-E3C5435A58C1}" type="pres">
      <dgm:prSet presAssocID="{9B5321E8-D45C-41F3-B274-1175F46F16B6}" presName="textNode" presStyleLbl="bgShp" presStyleIdx="1" presStyleCnt="4"/>
      <dgm:spPr/>
    </dgm:pt>
    <dgm:pt modelId="{C57474F8-9CF6-4D7D-AD50-A1D55B428081}" type="pres">
      <dgm:prSet presAssocID="{9B5321E8-D45C-41F3-B274-1175F46F16B6}" presName="compChildNode" presStyleCnt="0"/>
      <dgm:spPr/>
    </dgm:pt>
    <dgm:pt modelId="{82E6C9AE-1014-4F43-81ED-4278EA5D0ED4}" type="pres">
      <dgm:prSet presAssocID="{9B5321E8-D45C-41F3-B274-1175F46F16B6}" presName="theInnerList" presStyleCnt="0"/>
      <dgm:spPr/>
    </dgm:pt>
    <dgm:pt modelId="{8130F6E6-9984-409A-82F0-8EA0B7992AEE}" type="pres">
      <dgm:prSet presAssocID="{FDA910A9-88C4-4AA2-BACF-E621C9243389}" presName="childNode" presStyleLbl="node1" presStyleIdx="4" presStyleCnt="16">
        <dgm:presLayoutVars>
          <dgm:bulletEnabled val="1"/>
        </dgm:presLayoutVars>
      </dgm:prSet>
      <dgm:spPr/>
    </dgm:pt>
    <dgm:pt modelId="{76708ED1-0498-4AFF-AED4-5AF2FB7AF1BE}" type="pres">
      <dgm:prSet presAssocID="{FDA910A9-88C4-4AA2-BACF-E621C9243389}" presName="aSpace2" presStyleCnt="0"/>
      <dgm:spPr/>
    </dgm:pt>
    <dgm:pt modelId="{EE53AE73-3FB7-4023-B4B7-52FDD8D7BB5D}" type="pres">
      <dgm:prSet presAssocID="{91664EDB-0352-4F06-B04B-D79D801DB1B3}" presName="childNode" presStyleLbl="node1" presStyleIdx="5" presStyleCnt="16">
        <dgm:presLayoutVars>
          <dgm:bulletEnabled val="1"/>
        </dgm:presLayoutVars>
      </dgm:prSet>
      <dgm:spPr/>
    </dgm:pt>
    <dgm:pt modelId="{6AE3A71F-B1DF-4CE8-83BE-86FA3A8FD0BD}" type="pres">
      <dgm:prSet presAssocID="{91664EDB-0352-4F06-B04B-D79D801DB1B3}" presName="aSpace2" presStyleCnt="0"/>
      <dgm:spPr/>
    </dgm:pt>
    <dgm:pt modelId="{5859FF03-343F-4290-902F-391F5F23BD8A}" type="pres">
      <dgm:prSet presAssocID="{E987609A-B6E6-4B2A-9007-732DD75818BC}" presName="childNode" presStyleLbl="node1" presStyleIdx="6" presStyleCnt="16">
        <dgm:presLayoutVars>
          <dgm:bulletEnabled val="1"/>
        </dgm:presLayoutVars>
      </dgm:prSet>
      <dgm:spPr/>
    </dgm:pt>
    <dgm:pt modelId="{0F1C2A6B-B5F7-4FD5-9F58-7967B103B42E}" type="pres">
      <dgm:prSet presAssocID="{E987609A-B6E6-4B2A-9007-732DD75818BC}" presName="aSpace2" presStyleCnt="0"/>
      <dgm:spPr/>
    </dgm:pt>
    <dgm:pt modelId="{27CD3FB6-34E3-4955-9B85-FC4A4CD7A2B9}" type="pres">
      <dgm:prSet presAssocID="{CA22CE80-A07A-4D12-BB98-8C5F591539CA}" presName="childNode" presStyleLbl="node1" presStyleIdx="7" presStyleCnt="16">
        <dgm:presLayoutVars>
          <dgm:bulletEnabled val="1"/>
        </dgm:presLayoutVars>
      </dgm:prSet>
      <dgm:spPr/>
    </dgm:pt>
    <dgm:pt modelId="{1C68E2EF-E4FB-4116-A4AA-479C7449927A}" type="pres">
      <dgm:prSet presAssocID="{9B5321E8-D45C-41F3-B274-1175F46F16B6}" presName="aSpace" presStyleCnt="0"/>
      <dgm:spPr/>
    </dgm:pt>
    <dgm:pt modelId="{934A8DF9-9BF4-441F-A47D-BF7243770924}" type="pres">
      <dgm:prSet presAssocID="{F3322391-7A74-41A5-8154-3AE650C1E273}" presName="compNode" presStyleCnt="0"/>
      <dgm:spPr/>
    </dgm:pt>
    <dgm:pt modelId="{37F85FE3-ADE8-4F06-ACE7-711CF1EAB025}" type="pres">
      <dgm:prSet presAssocID="{F3322391-7A74-41A5-8154-3AE650C1E273}" presName="aNode" presStyleLbl="bgShp" presStyleIdx="2" presStyleCnt="4"/>
      <dgm:spPr/>
    </dgm:pt>
    <dgm:pt modelId="{8521A10E-5B45-47D4-B0C3-2463A366C658}" type="pres">
      <dgm:prSet presAssocID="{F3322391-7A74-41A5-8154-3AE650C1E273}" presName="textNode" presStyleLbl="bgShp" presStyleIdx="2" presStyleCnt="4"/>
      <dgm:spPr/>
    </dgm:pt>
    <dgm:pt modelId="{6E1AD360-4E43-4E83-9837-EEF2B82FBB40}" type="pres">
      <dgm:prSet presAssocID="{F3322391-7A74-41A5-8154-3AE650C1E273}" presName="compChildNode" presStyleCnt="0"/>
      <dgm:spPr/>
    </dgm:pt>
    <dgm:pt modelId="{5C95F7ED-AF88-47CD-8331-69FB98CAF764}" type="pres">
      <dgm:prSet presAssocID="{F3322391-7A74-41A5-8154-3AE650C1E273}" presName="theInnerList" presStyleCnt="0"/>
      <dgm:spPr/>
    </dgm:pt>
    <dgm:pt modelId="{B74FCD2C-BDE5-4848-8CA1-8330A7B6ECB9}" type="pres">
      <dgm:prSet presAssocID="{10E37661-A8A5-43A2-BC02-159DF3CC755C}" presName="childNode" presStyleLbl="node1" presStyleIdx="8" presStyleCnt="16">
        <dgm:presLayoutVars>
          <dgm:bulletEnabled val="1"/>
        </dgm:presLayoutVars>
      </dgm:prSet>
      <dgm:spPr/>
    </dgm:pt>
    <dgm:pt modelId="{EA655178-7E7A-4CCD-8292-9BBE8E4C8067}" type="pres">
      <dgm:prSet presAssocID="{10E37661-A8A5-43A2-BC02-159DF3CC755C}" presName="aSpace2" presStyleCnt="0"/>
      <dgm:spPr/>
    </dgm:pt>
    <dgm:pt modelId="{BC9EBBB7-B41F-4756-93E6-59A5A36295CD}" type="pres">
      <dgm:prSet presAssocID="{442E7AD8-83A3-4F7B-9620-7F686F3B2A4B}" presName="childNode" presStyleLbl="node1" presStyleIdx="9" presStyleCnt="16">
        <dgm:presLayoutVars>
          <dgm:bulletEnabled val="1"/>
        </dgm:presLayoutVars>
      </dgm:prSet>
      <dgm:spPr/>
    </dgm:pt>
    <dgm:pt modelId="{BD21FA91-B2D8-4422-984E-0AA685AD6E7A}" type="pres">
      <dgm:prSet presAssocID="{442E7AD8-83A3-4F7B-9620-7F686F3B2A4B}" presName="aSpace2" presStyleCnt="0"/>
      <dgm:spPr/>
    </dgm:pt>
    <dgm:pt modelId="{9F0AFF7E-C78A-4819-951B-8C9E192BC1AC}" type="pres">
      <dgm:prSet presAssocID="{8F7A76C3-938E-4AE9-8427-30F5343C19FA}" presName="childNode" presStyleLbl="node1" presStyleIdx="10" presStyleCnt="16">
        <dgm:presLayoutVars>
          <dgm:bulletEnabled val="1"/>
        </dgm:presLayoutVars>
      </dgm:prSet>
      <dgm:spPr/>
    </dgm:pt>
    <dgm:pt modelId="{87D7E73B-052C-4233-8BE2-161DCCB25E31}" type="pres">
      <dgm:prSet presAssocID="{8F7A76C3-938E-4AE9-8427-30F5343C19FA}" presName="aSpace2" presStyleCnt="0"/>
      <dgm:spPr/>
    </dgm:pt>
    <dgm:pt modelId="{D064D772-9CE7-44EF-9E49-ECAD82A00169}" type="pres">
      <dgm:prSet presAssocID="{838C9456-FC85-42E3-9554-ADEDD36095C8}" presName="childNode" presStyleLbl="node1" presStyleIdx="11" presStyleCnt="16">
        <dgm:presLayoutVars>
          <dgm:bulletEnabled val="1"/>
        </dgm:presLayoutVars>
      </dgm:prSet>
      <dgm:spPr/>
    </dgm:pt>
    <dgm:pt modelId="{C3969795-D63A-4A3E-8A6B-8900C2B68339}" type="pres">
      <dgm:prSet presAssocID="{F3322391-7A74-41A5-8154-3AE650C1E273}" presName="aSpace" presStyleCnt="0"/>
      <dgm:spPr/>
    </dgm:pt>
    <dgm:pt modelId="{890309CB-0DAF-482D-A570-3BD6C6A23516}" type="pres">
      <dgm:prSet presAssocID="{A9E20394-9837-4856-BE71-267519CC0383}" presName="compNode" presStyleCnt="0"/>
      <dgm:spPr/>
    </dgm:pt>
    <dgm:pt modelId="{DAF26C66-EE09-4F81-9E4B-C5395186E230}" type="pres">
      <dgm:prSet presAssocID="{A9E20394-9837-4856-BE71-267519CC0383}" presName="aNode" presStyleLbl="bgShp" presStyleIdx="3" presStyleCnt="4"/>
      <dgm:spPr/>
    </dgm:pt>
    <dgm:pt modelId="{627B0538-9ADF-41B5-ACFD-8128AE25C65C}" type="pres">
      <dgm:prSet presAssocID="{A9E20394-9837-4856-BE71-267519CC0383}" presName="textNode" presStyleLbl="bgShp" presStyleIdx="3" presStyleCnt="4"/>
      <dgm:spPr/>
    </dgm:pt>
    <dgm:pt modelId="{D5BC2ADD-38EE-416C-8DE6-8893FB8E7747}" type="pres">
      <dgm:prSet presAssocID="{A9E20394-9837-4856-BE71-267519CC0383}" presName="compChildNode" presStyleCnt="0"/>
      <dgm:spPr/>
    </dgm:pt>
    <dgm:pt modelId="{8291A88F-77B7-47CC-A55D-864578B6816D}" type="pres">
      <dgm:prSet presAssocID="{A9E20394-9837-4856-BE71-267519CC0383}" presName="theInnerList" presStyleCnt="0"/>
      <dgm:spPr/>
    </dgm:pt>
    <dgm:pt modelId="{C98817E1-D4A1-4D61-A2EA-15F7AEB1132C}" type="pres">
      <dgm:prSet presAssocID="{8031B41B-DA1C-4744-BF5D-69AFB17BEDD9}" presName="childNode" presStyleLbl="node1" presStyleIdx="12" presStyleCnt="16">
        <dgm:presLayoutVars>
          <dgm:bulletEnabled val="1"/>
        </dgm:presLayoutVars>
      </dgm:prSet>
      <dgm:spPr/>
    </dgm:pt>
    <dgm:pt modelId="{179C718D-230E-4065-BAA2-D3E092211087}" type="pres">
      <dgm:prSet presAssocID="{8031B41B-DA1C-4744-BF5D-69AFB17BEDD9}" presName="aSpace2" presStyleCnt="0"/>
      <dgm:spPr/>
    </dgm:pt>
    <dgm:pt modelId="{248DAB54-EBFB-44D5-B3C3-EC14DE35FE8A}" type="pres">
      <dgm:prSet presAssocID="{6CCBC79E-4A67-4762-8F16-D469BC8E8D02}" presName="childNode" presStyleLbl="node1" presStyleIdx="13" presStyleCnt="16">
        <dgm:presLayoutVars>
          <dgm:bulletEnabled val="1"/>
        </dgm:presLayoutVars>
      </dgm:prSet>
      <dgm:spPr/>
    </dgm:pt>
    <dgm:pt modelId="{AEE7A089-E9B6-43C9-AAFE-E8F4BC5279A0}" type="pres">
      <dgm:prSet presAssocID="{6CCBC79E-4A67-4762-8F16-D469BC8E8D02}" presName="aSpace2" presStyleCnt="0"/>
      <dgm:spPr/>
    </dgm:pt>
    <dgm:pt modelId="{B14C222C-CC0B-457E-B000-698DF5493C65}" type="pres">
      <dgm:prSet presAssocID="{3013F74A-CDAF-4C59-9137-4F01243269C4}" presName="childNode" presStyleLbl="node1" presStyleIdx="14" presStyleCnt="16">
        <dgm:presLayoutVars>
          <dgm:bulletEnabled val="1"/>
        </dgm:presLayoutVars>
      </dgm:prSet>
      <dgm:spPr/>
    </dgm:pt>
    <dgm:pt modelId="{23C630DE-EA4A-4B79-BE87-64684F8A432B}" type="pres">
      <dgm:prSet presAssocID="{3013F74A-CDAF-4C59-9137-4F01243269C4}" presName="aSpace2" presStyleCnt="0"/>
      <dgm:spPr/>
    </dgm:pt>
    <dgm:pt modelId="{A963B619-BA66-4A47-ACAF-80462243189B}" type="pres">
      <dgm:prSet presAssocID="{A1B3AD6B-5E74-45FB-B585-B7A161B9B32F}" presName="childNode" presStyleLbl="node1" presStyleIdx="15" presStyleCnt="16">
        <dgm:presLayoutVars>
          <dgm:bulletEnabled val="1"/>
        </dgm:presLayoutVars>
      </dgm:prSet>
      <dgm:spPr/>
    </dgm:pt>
  </dgm:ptLst>
  <dgm:cxnLst>
    <dgm:cxn modelId="{2E1B2706-26AC-4CEC-BEEA-064125F6C9FB}" type="presOf" srcId="{A1B3AD6B-5E74-45FB-B585-B7A161B9B32F}" destId="{A963B619-BA66-4A47-ACAF-80462243189B}" srcOrd="0" destOrd="0" presId="urn:microsoft.com/office/officeart/2005/8/layout/lProcess2"/>
    <dgm:cxn modelId="{4BFD0D09-D327-44B4-AD9E-A7D4EEE2BE05}" type="presOf" srcId="{23E9897B-E8F8-4538-AC54-2D010C9CC90E}" destId="{C4AFF4CB-252C-40DA-8295-145D7511EC08}" srcOrd="0" destOrd="0" presId="urn:microsoft.com/office/officeart/2005/8/layout/lProcess2"/>
    <dgm:cxn modelId="{FFF0E916-875C-4CC4-A343-8468FC9E2F5C}" srcId="{23E9897B-E8F8-4538-AC54-2D010C9CC90E}" destId="{C806D6A5-D3AF-4D5F-B318-D5B200FCBCFE}" srcOrd="0" destOrd="0" parTransId="{BE4FF7D2-0BA7-43FC-87C4-65DA7B8858F4}" sibTransId="{D3AD9BC9-87EA-4583-92CA-628C8B82CFB9}"/>
    <dgm:cxn modelId="{BEA91F19-8F51-41D2-99AB-DE481C3592BF}" type="presOf" srcId="{8031B41B-DA1C-4744-BF5D-69AFB17BEDD9}" destId="{C98817E1-D4A1-4D61-A2EA-15F7AEB1132C}" srcOrd="0" destOrd="0" presId="urn:microsoft.com/office/officeart/2005/8/layout/lProcess2"/>
    <dgm:cxn modelId="{62EBA91A-6931-4E29-BCA2-F0F9EB7EA817}" type="presOf" srcId="{23E9897B-E8F8-4538-AC54-2D010C9CC90E}" destId="{9F0DFEA8-268C-4CBD-92FC-BF50552FFD78}" srcOrd="1" destOrd="0" presId="urn:microsoft.com/office/officeart/2005/8/layout/lProcess2"/>
    <dgm:cxn modelId="{DABAD41B-4662-470B-B862-B75958C8C2CF}" type="presOf" srcId="{A9E20394-9837-4856-BE71-267519CC0383}" destId="{DAF26C66-EE09-4F81-9E4B-C5395186E230}" srcOrd="0" destOrd="0" presId="urn:microsoft.com/office/officeart/2005/8/layout/lProcess2"/>
    <dgm:cxn modelId="{488BD225-31F0-4968-819A-0CDCBA329C3F}" type="presOf" srcId="{F3322391-7A74-41A5-8154-3AE650C1E273}" destId="{8521A10E-5B45-47D4-B0C3-2463A366C658}" srcOrd="1" destOrd="0" presId="urn:microsoft.com/office/officeart/2005/8/layout/lProcess2"/>
    <dgm:cxn modelId="{CCE7D92A-9645-4459-81C8-85D2B52503DC}" srcId="{F3322391-7A74-41A5-8154-3AE650C1E273}" destId="{10E37661-A8A5-43A2-BC02-159DF3CC755C}" srcOrd="0" destOrd="0" parTransId="{2DF5C4C4-FFDB-453A-9697-078FAAE576D8}" sibTransId="{A5EBEDC1-4EE4-407D-AEEB-35CF29CAD857}"/>
    <dgm:cxn modelId="{7B65D42D-0D4F-4717-8900-B3284C4177EB}" type="presOf" srcId="{9B5321E8-D45C-41F3-B274-1175F46F16B6}" destId="{E729F3D5-C8BF-4242-A261-5D8C58763AF2}" srcOrd="0" destOrd="0" presId="urn:microsoft.com/office/officeart/2005/8/layout/lProcess2"/>
    <dgm:cxn modelId="{BC089930-3B92-4035-BB8A-DC7D0FF1A4A7}" type="presOf" srcId="{CA22CE80-A07A-4D12-BB98-8C5F591539CA}" destId="{27CD3FB6-34E3-4955-9B85-FC4A4CD7A2B9}" srcOrd="0" destOrd="0" presId="urn:microsoft.com/office/officeart/2005/8/layout/lProcess2"/>
    <dgm:cxn modelId="{44270432-8D53-4D49-89DA-17557CB7AC52}" type="presOf" srcId="{C806D6A5-D3AF-4D5F-B318-D5B200FCBCFE}" destId="{09A24DDF-7D10-488D-9AD5-D8B484A84FAF}" srcOrd="0" destOrd="0" presId="urn:microsoft.com/office/officeart/2005/8/layout/lProcess2"/>
    <dgm:cxn modelId="{0371A133-204C-4C16-9178-FEE678DFF8FC}" type="presOf" srcId="{635A9EC8-01D3-40E3-9C46-021F68B9E894}" destId="{ADD40E6C-ECE2-43C0-B57A-AE10268C73DC}" srcOrd="0" destOrd="0" presId="urn:microsoft.com/office/officeart/2005/8/layout/lProcess2"/>
    <dgm:cxn modelId="{33BA8239-AF09-4266-ADA4-D9F29F434C1E}" srcId="{23E9897B-E8F8-4538-AC54-2D010C9CC90E}" destId="{635A9EC8-01D3-40E3-9C46-021F68B9E894}" srcOrd="2" destOrd="0" parTransId="{C64447B1-3B72-4BD7-AA3B-F62AF8DDFE46}" sibTransId="{1B6B589C-7571-4DB6-B476-285CDE66B644}"/>
    <dgm:cxn modelId="{22EFD55B-1F90-4297-B68F-6FFE00188B92}" type="presOf" srcId="{10E37661-A8A5-43A2-BC02-159DF3CC755C}" destId="{B74FCD2C-BDE5-4848-8CA1-8330A7B6ECB9}" srcOrd="0" destOrd="0" presId="urn:microsoft.com/office/officeart/2005/8/layout/lProcess2"/>
    <dgm:cxn modelId="{DEFE385D-0F3C-4F6B-876C-BEAB3CE843A4}" type="presOf" srcId="{B8D74F5B-A40B-43C0-8E2C-80D8288BA41C}" destId="{993B47DA-4E11-415F-84FC-C23FF25D2407}" srcOrd="0" destOrd="0" presId="urn:microsoft.com/office/officeart/2005/8/layout/lProcess2"/>
    <dgm:cxn modelId="{E918FA44-B239-496D-8BBA-DE74427074E7}" srcId="{A9E20394-9837-4856-BE71-267519CC0383}" destId="{6CCBC79E-4A67-4762-8F16-D469BC8E8D02}" srcOrd="1" destOrd="0" parTransId="{F5C166CF-EA0A-4F0B-B349-D7304C8FA5CD}" sibTransId="{1199A8FE-B465-45C5-B8ED-A23013886C1F}"/>
    <dgm:cxn modelId="{82880A47-1BDC-4C67-BD93-C8A4BFB35CDC}" type="presOf" srcId="{E987609A-B6E6-4B2A-9007-732DD75818BC}" destId="{5859FF03-343F-4290-902F-391F5F23BD8A}" srcOrd="0" destOrd="0" presId="urn:microsoft.com/office/officeart/2005/8/layout/lProcess2"/>
    <dgm:cxn modelId="{4DF78567-1A72-4F42-B42F-B94DEC7E5D49}" srcId="{23E9897B-E8F8-4538-AC54-2D010C9CC90E}" destId="{26300B57-ACB6-4A4B-A577-F81D21015A72}" srcOrd="3" destOrd="0" parTransId="{35039B6C-E9FA-4044-8C92-81A10497DFA6}" sibTransId="{B7B24B79-5645-46E1-836B-80549A7D548C}"/>
    <dgm:cxn modelId="{A9E26449-DEE3-4C3A-AAD2-78BCDEA1D199}" srcId="{F3322391-7A74-41A5-8154-3AE650C1E273}" destId="{8F7A76C3-938E-4AE9-8427-30F5343C19FA}" srcOrd="2" destOrd="0" parTransId="{B200EA8D-4F43-4EBD-88B2-B6D7FCDC04A1}" sibTransId="{52641AF5-DF9A-4F9A-9764-1A47E8C80917}"/>
    <dgm:cxn modelId="{0A24C849-DB81-4598-B1D7-2D42CA268AEB}" type="presOf" srcId="{91664EDB-0352-4F06-B04B-D79D801DB1B3}" destId="{EE53AE73-3FB7-4023-B4B7-52FDD8D7BB5D}" srcOrd="0" destOrd="0" presId="urn:microsoft.com/office/officeart/2005/8/layout/lProcess2"/>
    <dgm:cxn modelId="{13335452-AF87-4C25-B12C-7F42B6CC9C29}" srcId="{A9E20394-9837-4856-BE71-267519CC0383}" destId="{3013F74A-CDAF-4C59-9137-4F01243269C4}" srcOrd="2" destOrd="0" parTransId="{410FDD4F-7759-4A52-BD71-8F1CAF1884D6}" sibTransId="{D6A7DC60-146F-4FD5-B5BE-99F7A115C75F}"/>
    <dgm:cxn modelId="{57E00C73-5D17-4043-99A8-C25BB2FC468E}" type="presOf" srcId="{6CCBC79E-4A67-4762-8F16-D469BC8E8D02}" destId="{248DAB54-EBFB-44D5-B3C3-EC14DE35FE8A}" srcOrd="0" destOrd="0" presId="urn:microsoft.com/office/officeart/2005/8/layout/lProcess2"/>
    <dgm:cxn modelId="{9EC03B73-6DD4-4724-9B68-613DC45623BE}" srcId="{F3322391-7A74-41A5-8154-3AE650C1E273}" destId="{838C9456-FC85-42E3-9554-ADEDD36095C8}" srcOrd="3" destOrd="0" parTransId="{1A9A62E1-B5E1-4032-879B-1FF041531A4E}" sibTransId="{4BFF2FDB-17C4-4A29-876A-E84973961065}"/>
    <dgm:cxn modelId="{8E906276-7464-4BA7-AC24-C5C8771395E7}" type="presOf" srcId="{F3322391-7A74-41A5-8154-3AE650C1E273}" destId="{37F85FE3-ADE8-4F06-ACE7-711CF1EAB025}" srcOrd="0" destOrd="0" presId="urn:microsoft.com/office/officeart/2005/8/layout/lProcess2"/>
    <dgm:cxn modelId="{2E37E156-AF7B-4EFD-8DC1-86F827F09073}" type="presOf" srcId="{FDA910A9-88C4-4AA2-BACF-E621C9243389}" destId="{8130F6E6-9984-409A-82F0-8EA0B7992AEE}" srcOrd="0" destOrd="0" presId="urn:microsoft.com/office/officeart/2005/8/layout/lProcess2"/>
    <dgm:cxn modelId="{7C8BEC80-B64A-4437-8F21-E5C90F15E322}" srcId="{FDBB8924-5BE5-4B2E-8806-7C6E0F34BD6C}" destId="{F3322391-7A74-41A5-8154-3AE650C1E273}" srcOrd="2" destOrd="0" parTransId="{9E35D9C4-29ED-4354-8CDA-DC656EF3678C}" sibTransId="{13D04222-4043-4690-B91D-A140306CA823}"/>
    <dgm:cxn modelId="{3A3D2E8C-99D8-451D-9F24-D122300E1840}" type="presOf" srcId="{442E7AD8-83A3-4F7B-9620-7F686F3B2A4B}" destId="{BC9EBBB7-B41F-4756-93E6-59A5A36295CD}" srcOrd="0" destOrd="0" presId="urn:microsoft.com/office/officeart/2005/8/layout/lProcess2"/>
    <dgm:cxn modelId="{BA61AF91-C892-4486-BE9A-DACA70F4334F}" type="presOf" srcId="{A9E20394-9837-4856-BE71-267519CC0383}" destId="{627B0538-9ADF-41B5-ACFD-8128AE25C65C}" srcOrd="1" destOrd="0" presId="urn:microsoft.com/office/officeart/2005/8/layout/lProcess2"/>
    <dgm:cxn modelId="{A591E492-EB4C-4931-9499-E1884D4412E3}" type="presOf" srcId="{8F7A76C3-938E-4AE9-8427-30F5343C19FA}" destId="{9F0AFF7E-C78A-4819-951B-8C9E192BC1AC}" srcOrd="0" destOrd="0" presId="urn:microsoft.com/office/officeart/2005/8/layout/lProcess2"/>
    <dgm:cxn modelId="{A3F5A3A2-54F3-4970-8E3B-FA1EB667837C}" srcId="{A9E20394-9837-4856-BE71-267519CC0383}" destId="{A1B3AD6B-5E74-45FB-B585-B7A161B9B32F}" srcOrd="3" destOrd="0" parTransId="{458734B3-9D47-46A0-BFD4-FDDE00C92374}" sibTransId="{0BFEA736-E8C6-450C-BF00-9D976D13904E}"/>
    <dgm:cxn modelId="{2073CFA7-0744-47FE-82A2-A94114162091}" type="presOf" srcId="{26300B57-ACB6-4A4B-A577-F81D21015A72}" destId="{C07A91CF-9D3A-4BC8-ACAD-4039511E8B18}" srcOrd="0" destOrd="0" presId="urn:microsoft.com/office/officeart/2005/8/layout/lProcess2"/>
    <dgm:cxn modelId="{8AA48AAA-11E5-4657-86AA-AE16F471A4F2}" type="presOf" srcId="{3013F74A-CDAF-4C59-9137-4F01243269C4}" destId="{B14C222C-CC0B-457E-B000-698DF5493C65}" srcOrd="0" destOrd="0" presId="urn:microsoft.com/office/officeart/2005/8/layout/lProcess2"/>
    <dgm:cxn modelId="{4EA835B2-3A93-4E34-B04E-4F3D9AC09CF7}" srcId="{FDBB8924-5BE5-4B2E-8806-7C6E0F34BD6C}" destId="{23E9897B-E8F8-4538-AC54-2D010C9CC90E}" srcOrd="0" destOrd="0" parTransId="{7DB1267A-A274-434C-BC7A-DC12B1AAE678}" sibTransId="{914D4B7D-1EA4-4FD6-B793-D36C119FB52F}"/>
    <dgm:cxn modelId="{E99D72B5-5A3C-4B30-B3A2-2F2E2C6143FC}" srcId="{9B5321E8-D45C-41F3-B274-1175F46F16B6}" destId="{FDA910A9-88C4-4AA2-BACF-E621C9243389}" srcOrd="0" destOrd="0" parTransId="{AE9DF7F9-00B5-46D3-866B-9334E38E49FC}" sibTransId="{3E4D62EC-C701-48AC-BBB6-E0C7E12ECBB2}"/>
    <dgm:cxn modelId="{4EE79AB5-7EF8-4E6F-A543-76249C7A7B66}" type="presOf" srcId="{838C9456-FC85-42E3-9554-ADEDD36095C8}" destId="{D064D772-9CE7-44EF-9E49-ECAD82A00169}" srcOrd="0" destOrd="0" presId="urn:microsoft.com/office/officeart/2005/8/layout/lProcess2"/>
    <dgm:cxn modelId="{DFA4A0BB-55C9-41C6-A7A9-648B4596C029}" type="presOf" srcId="{9B5321E8-D45C-41F3-B274-1175F46F16B6}" destId="{52369379-F966-41C1-BF20-E3C5435A58C1}" srcOrd="1" destOrd="0" presId="urn:microsoft.com/office/officeart/2005/8/layout/lProcess2"/>
    <dgm:cxn modelId="{6BE402BE-8325-4AA9-9F46-12A4AE2F1B9A}" srcId="{FDBB8924-5BE5-4B2E-8806-7C6E0F34BD6C}" destId="{A9E20394-9837-4856-BE71-267519CC0383}" srcOrd="3" destOrd="0" parTransId="{E02E10FC-6257-43A6-A3D2-A5FBC9D54624}" sibTransId="{CEF1878B-BDFD-4C5A-A94C-1C2741F625B4}"/>
    <dgm:cxn modelId="{E2447EC1-F3D2-4B45-9B74-B743F9E90624}" srcId="{9B5321E8-D45C-41F3-B274-1175F46F16B6}" destId="{CA22CE80-A07A-4D12-BB98-8C5F591539CA}" srcOrd="3" destOrd="0" parTransId="{E3DC69AC-A7BE-4575-B2AA-DC5DFA4CBF39}" sibTransId="{C23FBCCE-06FC-42CF-A617-BAFD911AE10F}"/>
    <dgm:cxn modelId="{F2361DC2-9E30-42B4-AFFB-5E4AE222CE66}" srcId="{23E9897B-E8F8-4538-AC54-2D010C9CC90E}" destId="{B8D74F5B-A40B-43C0-8E2C-80D8288BA41C}" srcOrd="1" destOrd="0" parTransId="{3DB26273-FA86-43CB-BBFA-A6658F13BB9C}" sibTransId="{03CD62E8-961C-4F66-AB5A-BB266D0B05C3}"/>
    <dgm:cxn modelId="{F1466DD5-1A45-463D-83C8-E2CD14BC9251}" srcId="{FDBB8924-5BE5-4B2E-8806-7C6E0F34BD6C}" destId="{9B5321E8-D45C-41F3-B274-1175F46F16B6}" srcOrd="1" destOrd="0" parTransId="{A7E34723-E68A-483A-860A-4711CAC373F9}" sibTransId="{6332EE2C-F6DC-4C6D-B4B3-4326C88DF352}"/>
    <dgm:cxn modelId="{203B3BDF-AEDC-40CD-B0DF-097BE20374E4}" type="presOf" srcId="{FDBB8924-5BE5-4B2E-8806-7C6E0F34BD6C}" destId="{EBD6A0E0-4D13-45CB-85D1-88EADF060DA4}" srcOrd="0" destOrd="0" presId="urn:microsoft.com/office/officeart/2005/8/layout/lProcess2"/>
    <dgm:cxn modelId="{88C480E0-F0D2-46FD-A1CF-444A742E6A69}" srcId="{9B5321E8-D45C-41F3-B274-1175F46F16B6}" destId="{91664EDB-0352-4F06-B04B-D79D801DB1B3}" srcOrd="1" destOrd="0" parTransId="{09C9D078-D671-4EBE-B3E7-836B318ABE12}" sibTransId="{2EF46291-3B39-4808-AAF2-7D74423411BA}"/>
    <dgm:cxn modelId="{7F9D52EA-1FF1-4384-82E2-DF00932E6EFB}" srcId="{9B5321E8-D45C-41F3-B274-1175F46F16B6}" destId="{E987609A-B6E6-4B2A-9007-732DD75818BC}" srcOrd="2" destOrd="0" parTransId="{72D528BD-AC68-4887-9A5E-0FFA43266E2F}" sibTransId="{F6116C4F-10C4-4695-9B37-63ABFDC90A86}"/>
    <dgm:cxn modelId="{4D79D8F6-2959-4A88-A83B-6679C9F37274}" srcId="{F3322391-7A74-41A5-8154-3AE650C1E273}" destId="{442E7AD8-83A3-4F7B-9620-7F686F3B2A4B}" srcOrd="1" destOrd="0" parTransId="{AFDF4783-4596-441D-97B0-A6AFF47F2C53}" sibTransId="{8D029EB3-48A3-4284-838E-15CEBD708772}"/>
    <dgm:cxn modelId="{491CE5F6-5B89-4AAC-8671-B7914F55640D}" srcId="{A9E20394-9837-4856-BE71-267519CC0383}" destId="{8031B41B-DA1C-4744-BF5D-69AFB17BEDD9}" srcOrd="0" destOrd="0" parTransId="{623D098F-AB33-4FFA-B350-D4CC61B1446B}" sibTransId="{B038CADD-A92B-4DAD-B649-580AEC73AAF8}"/>
    <dgm:cxn modelId="{9828E9A7-6182-47E5-B760-A4A628F01C9F}" type="presParOf" srcId="{EBD6A0E0-4D13-45CB-85D1-88EADF060DA4}" destId="{9DD1532E-11E0-4E67-BAD3-5B744A804BB5}" srcOrd="0" destOrd="0" presId="urn:microsoft.com/office/officeart/2005/8/layout/lProcess2"/>
    <dgm:cxn modelId="{58D52312-2581-41A9-8153-D8E203618E2F}" type="presParOf" srcId="{9DD1532E-11E0-4E67-BAD3-5B744A804BB5}" destId="{C4AFF4CB-252C-40DA-8295-145D7511EC08}" srcOrd="0" destOrd="0" presId="urn:microsoft.com/office/officeart/2005/8/layout/lProcess2"/>
    <dgm:cxn modelId="{0BA84B15-F222-4CA8-AF50-0BB9C0A8F8FC}" type="presParOf" srcId="{9DD1532E-11E0-4E67-BAD3-5B744A804BB5}" destId="{9F0DFEA8-268C-4CBD-92FC-BF50552FFD78}" srcOrd="1" destOrd="0" presId="urn:microsoft.com/office/officeart/2005/8/layout/lProcess2"/>
    <dgm:cxn modelId="{2A5B54AB-F0E0-423A-AB2F-FB4E7394A68C}" type="presParOf" srcId="{9DD1532E-11E0-4E67-BAD3-5B744A804BB5}" destId="{F3954870-617C-4F9A-875E-3E4AA4A9097A}" srcOrd="2" destOrd="0" presId="urn:microsoft.com/office/officeart/2005/8/layout/lProcess2"/>
    <dgm:cxn modelId="{E5A592E2-DE0A-4438-8684-49FF485CB105}" type="presParOf" srcId="{F3954870-617C-4F9A-875E-3E4AA4A9097A}" destId="{FA2F7AA2-5B9E-4928-BA0D-08729AE698AB}" srcOrd="0" destOrd="0" presId="urn:microsoft.com/office/officeart/2005/8/layout/lProcess2"/>
    <dgm:cxn modelId="{5332638F-E9B6-4725-B224-FD95A5AF8C8D}" type="presParOf" srcId="{FA2F7AA2-5B9E-4928-BA0D-08729AE698AB}" destId="{09A24DDF-7D10-488D-9AD5-D8B484A84FAF}" srcOrd="0" destOrd="0" presId="urn:microsoft.com/office/officeart/2005/8/layout/lProcess2"/>
    <dgm:cxn modelId="{DE60D7DE-5E1E-491F-80BB-8B4B6C6CA92E}" type="presParOf" srcId="{FA2F7AA2-5B9E-4928-BA0D-08729AE698AB}" destId="{548424FF-F002-4A90-A128-DAFBAC5E63A5}" srcOrd="1" destOrd="0" presId="urn:microsoft.com/office/officeart/2005/8/layout/lProcess2"/>
    <dgm:cxn modelId="{DC09F447-6E7E-4FDE-8555-A71A134FA2B9}" type="presParOf" srcId="{FA2F7AA2-5B9E-4928-BA0D-08729AE698AB}" destId="{993B47DA-4E11-415F-84FC-C23FF25D2407}" srcOrd="2" destOrd="0" presId="urn:microsoft.com/office/officeart/2005/8/layout/lProcess2"/>
    <dgm:cxn modelId="{8C91A880-DFE3-414A-9A32-CFFC7A17BD49}" type="presParOf" srcId="{FA2F7AA2-5B9E-4928-BA0D-08729AE698AB}" destId="{342188E9-9362-471E-95D7-B4A483896045}" srcOrd="3" destOrd="0" presId="urn:microsoft.com/office/officeart/2005/8/layout/lProcess2"/>
    <dgm:cxn modelId="{556A0F7B-ED60-470C-B506-7434220372A0}" type="presParOf" srcId="{FA2F7AA2-5B9E-4928-BA0D-08729AE698AB}" destId="{ADD40E6C-ECE2-43C0-B57A-AE10268C73DC}" srcOrd="4" destOrd="0" presId="urn:microsoft.com/office/officeart/2005/8/layout/lProcess2"/>
    <dgm:cxn modelId="{D93FBEB1-18DA-4737-B4D1-7DC09C25C84E}" type="presParOf" srcId="{FA2F7AA2-5B9E-4928-BA0D-08729AE698AB}" destId="{3186FA9D-6A74-47A6-8C9E-57D80481935C}" srcOrd="5" destOrd="0" presId="urn:microsoft.com/office/officeart/2005/8/layout/lProcess2"/>
    <dgm:cxn modelId="{D3920DB7-C1AF-475F-A1E2-2B940539F368}" type="presParOf" srcId="{FA2F7AA2-5B9E-4928-BA0D-08729AE698AB}" destId="{C07A91CF-9D3A-4BC8-ACAD-4039511E8B18}" srcOrd="6" destOrd="0" presId="urn:microsoft.com/office/officeart/2005/8/layout/lProcess2"/>
    <dgm:cxn modelId="{4F6E76CE-C3DE-47DF-831A-95F4E12F3F6B}" type="presParOf" srcId="{EBD6A0E0-4D13-45CB-85D1-88EADF060DA4}" destId="{6DA684A3-411C-4AAF-9B8A-3E1D53AC214B}" srcOrd="1" destOrd="0" presId="urn:microsoft.com/office/officeart/2005/8/layout/lProcess2"/>
    <dgm:cxn modelId="{D4E3B137-47A3-42BC-9DA8-F11F597E3813}" type="presParOf" srcId="{EBD6A0E0-4D13-45CB-85D1-88EADF060DA4}" destId="{6E7342F1-28B5-4061-9E4F-F389C34CB86B}" srcOrd="2" destOrd="0" presId="urn:microsoft.com/office/officeart/2005/8/layout/lProcess2"/>
    <dgm:cxn modelId="{D4591650-184C-4956-B0DD-3EAD883FF956}" type="presParOf" srcId="{6E7342F1-28B5-4061-9E4F-F389C34CB86B}" destId="{E729F3D5-C8BF-4242-A261-5D8C58763AF2}" srcOrd="0" destOrd="0" presId="urn:microsoft.com/office/officeart/2005/8/layout/lProcess2"/>
    <dgm:cxn modelId="{D9565C99-AEAA-417A-A895-932C017363DD}" type="presParOf" srcId="{6E7342F1-28B5-4061-9E4F-F389C34CB86B}" destId="{52369379-F966-41C1-BF20-E3C5435A58C1}" srcOrd="1" destOrd="0" presId="urn:microsoft.com/office/officeart/2005/8/layout/lProcess2"/>
    <dgm:cxn modelId="{7BF5E1E3-2B47-44A6-B802-E6D8E975A2FC}" type="presParOf" srcId="{6E7342F1-28B5-4061-9E4F-F389C34CB86B}" destId="{C57474F8-9CF6-4D7D-AD50-A1D55B428081}" srcOrd="2" destOrd="0" presId="urn:microsoft.com/office/officeart/2005/8/layout/lProcess2"/>
    <dgm:cxn modelId="{2A098BD3-D719-46B0-AFA0-356FBB1F0D75}" type="presParOf" srcId="{C57474F8-9CF6-4D7D-AD50-A1D55B428081}" destId="{82E6C9AE-1014-4F43-81ED-4278EA5D0ED4}" srcOrd="0" destOrd="0" presId="urn:microsoft.com/office/officeart/2005/8/layout/lProcess2"/>
    <dgm:cxn modelId="{B4CCE346-F18F-4830-AE3B-F4C1B47B8AE6}" type="presParOf" srcId="{82E6C9AE-1014-4F43-81ED-4278EA5D0ED4}" destId="{8130F6E6-9984-409A-82F0-8EA0B7992AEE}" srcOrd="0" destOrd="0" presId="urn:microsoft.com/office/officeart/2005/8/layout/lProcess2"/>
    <dgm:cxn modelId="{B9D78DE7-F3D6-4F36-8C37-BA18A56552B0}" type="presParOf" srcId="{82E6C9AE-1014-4F43-81ED-4278EA5D0ED4}" destId="{76708ED1-0498-4AFF-AED4-5AF2FB7AF1BE}" srcOrd="1" destOrd="0" presId="urn:microsoft.com/office/officeart/2005/8/layout/lProcess2"/>
    <dgm:cxn modelId="{6971C93B-E177-4016-96FE-AD2753936A4C}" type="presParOf" srcId="{82E6C9AE-1014-4F43-81ED-4278EA5D0ED4}" destId="{EE53AE73-3FB7-4023-B4B7-52FDD8D7BB5D}" srcOrd="2" destOrd="0" presId="urn:microsoft.com/office/officeart/2005/8/layout/lProcess2"/>
    <dgm:cxn modelId="{F3244420-E660-4F1B-A98A-0B0F8F95DD17}" type="presParOf" srcId="{82E6C9AE-1014-4F43-81ED-4278EA5D0ED4}" destId="{6AE3A71F-B1DF-4CE8-83BE-86FA3A8FD0BD}" srcOrd="3" destOrd="0" presId="urn:microsoft.com/office/officeart/2005/8/layout/lProcess2"/>
    <dgm:cxn modelId="{BC6A0790-BEDE-4051-A828-40E76E22930A}" type="presParOf" srcId="{82E6C9AE-1014-4F43-81ED-4278EA5D0ED4}" destId="{5859FF03-343F-4290-902F-391F5F23BD8A}" srcOrd="4" destOrd="0" presId="urn:microsoft.com/office/officeart/2005/8/layout/lProcess2"/>
    <dgm:cxn modelId="{EDD0B911-4F48-47B6-8F41-3425E0A0F6BB}" type="presParOf" srcId="{82E6C9AE-1014-4F43-81ED-4278EA5D0ED4}" destId="{0F1C2A6B-B5F7-4FD5-9F58-7967B103B42E}" srcOrd="5" destOrd="0" presId="urn:microsoft.com/office/officeart/2005/8/layout/lProcess2"/>
    <dgm:cxn modelId="{07E56D9A-770E-4BE5-B0C8-B6A66CF0E30D}" type="presParOf" srcId="{82E6C9AE-1014-4F43-81ED-4278EA5D0ED4}" destId="{27CD3FB6-34E3-4955-9B85-FC4A4CD7A2B9}" srcOrd="6" destOrd="0" presId="urn:microsoft.com/office/officeart/2005/8/layout/lProcess2"/>
    <dgm:cxn modelId="{C15B8A54-AFF9-4904-A8DE-AB68CCB91D99}" type="presParOf" srcId="{EBD6A0E0-4D13-45CB-85D1-88EADF060DA4}" destId="{1C68E2EF-E4FB-4116-A4AA-479C7449927A}" srcOrd="3" destOrd="0" presId="urn:microsoft.com/office/officeart/2005/8/layout/lProcess2"/>
    <dgm:cxn modelId="{50AD5134-F474-4D80-B238-746CCE5AAD2E}" type="presParOf" srcId="{EBD6A0E0-4D13-45CB-85D1-88EADF060DA4}" destId="{934A8DF9-9BF4-441F-A47D-BF7243770924}" srcOrd="4" destOrd="0" presId="urn:microsoft.com/office/officeart/2005/8/layout/lProcess2"/>
    <dgm:cxn modelId="{83D1AD9E-CF48-46CE-9BAC-D87C26945CF4}" type="presParOf" srcId="{934A8DF9-9BF4-441F-A47D-BF7243770924}" destId="{37F85FE3-ADE8-4F06-ACE7-711CF1EAB025}" srcOrd="0" destOrd="0" presId="urn:microsoft.com/office/officeart/2005/8/layout/lProcess2"/>
    <dgm:cxn modelId="{FC8912BC-8C05-4E83-B971-204E8729DBD9}" type="presParOf" srcId="{934A8DF9-9BF4-441F-A47D-BF7243770924}" destId="{8521A10E-5B45-47D4-B0C3-2463A366C658}" srcOrd="1" destOrd="0" presId="urn:microsoft.com/office/officeart/2005/8/layout/lProcess2"/>
    <dgm:cxn modelId="{FDB901BB-0FDB-47E6-B316-49D1FC440024}" type="presParOf" srcId="{934A8DF9-9BF4-441F-A47D-BF7243770924}" destId="{6E1AD360-4E43-4E83-9837-EEF2B82FBB40}" srcOrd="2" destOrd="0" presId="urn:microsoft.com/office/officeart/2005/8/layout/lProcess2"/>
    <dgm:cxn modelId="{D3976AB7-2B4C-4384-AE6A-366684D12C1B}" type="presParOf" srcId="{6E1AD360-4E43-4E83-9837-EEF2B82FBB40}" destId="{5C95F7ED-AF88-47CD-8331-69FB98CAF764}" srcOrd="0" destOrd="0" presId="urn:microsoft.com/office/officeart/2005/8/layout/lProcess2"/>
    <dgm:cxn modelId="{C9B053DB-F907-4980-95B0-A5B8F96C61E0}" type="presParOf" srcId="{5C95F7ED-AF88-47CD-8331-69FB98CAF764}" destId="{B74FCD2C-BDE5-4848-8CA1-8330A7B6ECB9}" srcOrd="0" destOrd="0" presId="urn:microsoft.com/office/officeart/2005/8/layout/lProcess2"/>
    <dgm:cxn modelId="{B87EBBB6-43DD-4D3F-AA36-06E03F91DE66}" type="presParOf" srcId="{5C95F7ED-AF88-47CD-8331-69FB98CAF764}" destId="{EA655178-7E7A-4CCD-8292-9BBE8E4C8067}" srcOrd="1" destOrd="0" presId="urn:microsoft.com/office/officeart/2005/8/layout/lProcess2"/>
    <dgm:cxn modelId="{9B3615C6-368D-46C9-850D-1BFC863D2A91}" type="presParOf" srcId="{5C95F7ED-AF88-47CD-8331-69FB98CAF764}" destId="{BC9EBBB7-B41F-4756-93E6-59A5A36295CD}" srcOrd="2" destOrd="0" presId="urn:microsoft.com/office/officeart/2005/8/layout/lProcess2"/>
    <dgm:cxn modelId="{5BAC8FF6-C704-4ECF-B1C1-559F2E129CDF}" type="presParOf" srcId="{5C95F7ED-AF88-47CD-8331-69FB98CAF764}" destId="{BD21FA91-B2D8-4422-984E-0AA685AD6E7A}" srcOrd="3" destOrd="0" presId="urn:microsoft.com/office/officeart/2005/8/layout/lProcess2"/>
    <dgm:cxn modelId="{41411FB0-ABD5-42AB-806F-CC9AFB3BBE99}" type="presParOf" srcId="{5C95F7ED-AF88-47CD-8331-69FB98CAF764}" destId="{9F0AFF7E-C78A-4819-951B-8C9E192BC1AC}" srcOrd="4" destOrd="0" presId="urn:microsoft.com/office/officeart/2005/8/layout/lProcess2"/>
    <dgm:cxn modelId="{E2A5E8A7-319B-4F0B-82D7-18A7EE4038FB}" type="presParOf" srcId="{5C95F7ED-AF88-47CD-8331-69FB98CAF764}" destId="{87D7E73B-052C-4233-8BE2-161DCCB25E31}" srcOrd="5" destOrd="0" presId="urn:microsoft.com/office/officeart/2005/8/layout/lProcess2"/>
    <dgm:cxn modelId="{87F06CC2-149F-402B-A1EF-52A23763059E}" type="presParOf" srcId="{5C95F7ED-AF88-47CD-8331-69FB98CAF764}" destId="{D064D772-9CE7-44EF-9E49-ECAD82A00169}" srcOrd="6" destOrd="0" presId="urn:microsoft.com/office/officeart/2005/8/layout/lProcess2"/>
    <dgm:cxn modelId="{E3F6D548-D31B-45AD-9839-D3E267B3E553}" type="presParOf" srcId="{EBD6A0E0-4D13-45CB-85D1-88EADF060DA4}" destId="{C3969795-D63A-4A3E-8A6B-8900C2B68339}" srcOrd="5" destOrd="0" presId="urn:microsoft.com/office/officeart/2005/8/layout/lProcess2"/>
    <dgm:cxn modelId="{2377A89C-9AD2-4F4E-86D8-D2DD756F7A50}" type="presParOf" srcId="{EBD6A0E0-4D13-45CB-85D1-88EADF060DA4}" destId="{890309CB-0DAF-482D-A570-3BD6C6A23516}" srcOrd="6" destOrd="0" presId="urn:microsoft.com/office/officeart/2005/8/layout/lProcess2"/>
    <dgm:cxn modelId="{170CA619-34A1-4234-8E3C-D1993B62F92B}" type="presParOf" srcId="{890309CB-0DAF-482D-A570-3BD6C6A23516}" destId="{DAF26C66-EE09-4F81-9E4B-C5395186E230}" srcOrd="0" destOrd="0" presId="urn:microsoft.com/office/officeart/2005/8/layout/lProcess2"/>
    <dgm:cxn modelId="{8CA945EE-2C3F-41F2-A3AC-80F5D98EBB20}" type="presParOf" srcId="{890309CB-0DAF-482D-A570-3BD6C6A23516}" destId="{627B0538-9ADF-41B5-ACFD-8128AE25C65C}" srcOrd="1" destOrd="0" presId="urn:microsoft.com/office/officeart/2005/8/layout/lProcess2"/>
    <dgm:cxn modelId="{A3D9248A-A379-451E-97E4-727B71418754}" type="presParOf" srcId="{890309CB-0DAF-482D-A570-3BD6C6A23516}" destId="{D5BC2ADD-38EE-416C-8DE6-8893FB8E7747}" srcOrd="2" destOrd="0" presId="urn:microsoft.com/office/officeart/2005/8/layout/lProcess2"/>
    <dgm:cxn modelId="{76E74E75-2E40-4977-A57C-8BFD71606279}" type="presParOf" srcId="{D5BC2ADD-38EE-416C-8DE6-8893FB8E7747}" destId="{8291A88F-77B7-47CC-A55D-864578B6816D}" srcOrd="0" destOrd="0" presId="urn:microsoft.com/office/officeart/2005/8/layout/lProcess2"/>
    <dgm:cxn modelId="{51B98F6C-DA1B-466E-910D-523430292D4A}" type="presParOf" srcId="{8291A88F-77B7-47CC-A55D-864578B6816D}" destId="{C98817E1-D4A1-4D61-A2EA-15F7AEB1132C}" srcOrd="0" destOrd="0" presId="urn:microsoft.com/office/officeart/2005/8/layout/lProcess2"/>
    <dgm:cxn modelId="{C2168A70-CCA6-4421-933D-D7459C5C00CB}" type="presParOf" srcId="{8291A88F-77B7-47CC-A55D-864578B6816D}" destId="{179C718D-230E-4065-BAA2-D3E092211087}" srcOrd="1" destOrd="0" presId="urn:microsoft.com/office/officeart/2005/8/layout/lProcess2"/>
    <dgm:cxn modelId="{2151E260-D709-435D-B63E-315B67C3C621}" type="presParOf" srcId="{8291A88F-77B7-47CC-A55D-864578B6816D}" destId="{248DAB54-EBFB-44D5-B3C3-EC14DE35FE8A}" srcOrd="2" destOrd="0" presId="urn:microsoft.com/office/officeart/2005/8/layout/lProcess2"/>
    <dgm:cxn modelId="{C3D9A7AF-E622-4321-970E-96B46E4722A4}" type="presParOf" srcId="{8291A88F-77B7-47CC-A55D-864578B6816D}" destId="{AEE7A089-E9B6-43C9-AAFE-E8F4BC5279A0}" srcOrd="3" destOrd="0" presId="urn:microsoft.com/office/officeart/2005/8/layout/lProcess2"/>
    <dgm:cxn modelId="{3FDB2073-C378-4073-861A-ED5BBFA9CCCF}" type="presParOf" srcId="{8291A88F-77B7-47CC-A55D-864578B6816D}" destId="{B14C222C-CC0B-457E-B000-698DF5493C65}" srcOrd="4" destOrd="0" presId="urn:microsoft.com/office/officeart/2005/8/layout/lProcess2"/>
    <dgm:cxn modelId="{2D416EB0-D2A9-497A-A294-7E8364E8A870}" type="presParOf" srcId="{8291A88F-77B7-47CC-A55D-864578B6816D}" destId="{23C630DE-EA4A-4B79-BE87-64684F8A432B}" srcOrd="5" destOrd="0" presId="urn:microsoft.com/office/officeart/2005/8/layout/lProcess2"/>
    <dgm:cxn modelId="{DE83F4A0-8C6A-45D5-BDE4-706BE014BEEB}" type="presParOf" srcId="{8291A88F-77B7-47CC-A55D-864578B6816D}" destId="{A963B619-BA66-4A47-ACAF-80462243189B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A72FF5-693B-4121-85A0-1ACF14FEF3DB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A3B374-E6C0-4DA8-8D93-8E82383A1AC7}">
      <dgm:prSet/>
      <dgm:spPr/>
      <dgm:t>
        <a:bodyPr/>
        <a:lstStyle/>
        <a:p>
          <a:r>
            <a:rPr lang="en-US" b="0" i="0" baseline="0" dirty="0"/>
            <a:t>Join a Coalition</a:t>
          </a:r>
          <a:endParaRPr lang="en-US" dirty="0"/>
        </a:p>
      </dgm:t>
    </dgm:pt>
    <dgm:pt modelId="{7F41CF33-60C2-4023-A832-213996C107AE}" type="parTrans" cxnId="{A4D3C5E1-6F0D-44C3-A5FD-72F4D2A42E4A}">
      <dgm:prSet/>
      <dgm:spPr/>
      <dgm:t>
        <a:bodyPr/>
        <a:lstStyle/>
        <a:p>
          <a:endParaRPr lang="en-US"/>
        </a:p>
      </dgm:t>
    </dgm:pt>
    <dgm:pt modelId="{11B4D92E-B57C-4C26-AD8F-E2E7C77C1D71}" type="sibTrans" cxnId="{A4D3C5E1-6F0D-44C3-A5FD-72F4D2A42E4A}">
      <dgm:prSet/>
      <dgm:spPr/>
      <dgm:t>
        <a:bodyPr/>
        <a:lstStyle/>
        <a:p>
          <a:endParaRPr lang="en-US"/>
        </a:p>
      </dgm:t>
    </dgm:pt>
    <dgm:pt modelId="{3A3ACA9B-2891-4DDA-A0DF-2CAC1506CEB0}">
      <dgm:prSet/>
      <dgm:spPr/>
      <dgm:t>
        <a:bodyPr/>
        <a:lstStyle/>
        <a:p>
          <a:r>
            <a:rPr lang="en-US" b="0" i="0" baseline="0" dirty="0"/>
            <a:t>Begin to Diversify</a:t>
          </a:r>
          <a:br>
            <a:rPr lang="en-US" b="0" i="0" baseline="0" dirty="0"/>
          </a:br>
          <a:r>
            <a:rPr lang="en-US" b="0" i="0" baseline="0" dirty="0"/>
            <a:t>Resources </a:t>
          </a:r>
          <a:endParaRPr lang="en-US" dirty="0"/>
        </a:p>
      </dgm:t>
    </dgm:pt>
    <dgm:pt modelId="{0F4733B5-E99E-461D-AD37-2DCF74178625}" type="parTrans" cxnId="{B24BC61B-CF76-4825-84EA-10D41DFE571C}">
      <dgm:prSet/>
      <dgm:spPr/>
      <dgm:t>
        <a:bodyPr/>
        <a:lstStyle/>
        <a:p>
          <a:endParaRPr lang="en-US"/>
        </a:p>
      </dgm:t>
    </dgm:pt>
    <dgm:pt modelId="{E0C75984-A50A-42FA-97E6-AC512C868345}" type="sibTrans" cxnId="{B24BC61B-CF76-4825-84EA-10D41DFE571C}">
      <dgm:prSet/>
      <dgm:spPr/>
      <dgm:t>
        <a:bodyPr/>
        <a:lstStyle/>
        <a:p>
          <a:endParaRPr lang="en-US"/>
        </a:p>
      </dgm:t>
    </dgm:pt>
    <dgm:pt modelId="{8FD7ABDD-60C3-4DAF-984B-809894F5E744}">
      <dgm:prSet/>
      <dgm:spPr/>
      <dgm:t>
        <a:bodyPr/>
        <a:lstStyle/>
        <a:p>
          <a:r>
            <a:rPr lang="en-US" b="0" i="0" baseline="0" dirty="0"/>
            <a:t>Form Your Own</a:t>
          </a:r>
          <a:endParaRPr lang="en-US" dirty="0"/>
        </a:p>
      </dgm:t>
    </dgm:pt>
    <dgm:pt modelId="{7BB3BADD-013A-43D0-8E23-9AB228BDE35D}" type="parTrans" cxnId="{7D50F67B-89AE-4D7D-8FA8-F686561F37E2}">
      <dgm:prSet/>
      <dgm:spPr/>
      <dgm:t>
        <a:bodyPr/>
        <a:lstStyle/>
        <a:p>
          <a:endParaRPr lang="en-US"/>
        </a:p>
      </dgm:t>
    </dgm:pt>
    <dgm:pt modelId="{5036F24B-EFB7-4EE9-8BEE-243C64DD07E5}" type="sibTrans" cxnId="{7D50F67B-89AE-4D7D-8FA8-F686561F37E2}">
      <dgm:prSet/>
      <dgm:spPr/>
      <dgm:t>
        <a:bodyPr/>
        <a:lstStyle/>
        <a:p>
          <a:endParaRPr lang="en-US"/>
        </a:p>
      </dgm:t>
    </dgm:pt>
    <dgm:pt modelId="{5C6397E0-1947-4A84-AB58-F878C5D50D4D}">
      <dgm:prSet/>
      <dgm:spPr/>
      <dgm:t>
        <a:bodyPr/>
        <a:lstStyle/>
        <a:p>
          <a:r>
            <a:rPr lang="en-US" b="0" i="0" baseline="0" dirty="0"/>
            <a:t>Negotiation</a:t>
          </a:r>
          <a:endParaRPr lang="en-US" dirty="0"/>
        </a:p>
      </dgm:t>
    </dgm:pt>
    <dgm:pt modelId="{9D124156-7163-4CAD-B276-796DDEAFDEE4}" type="parTrans" cxnId="{7DA19E2D-9AB9-4F91-BB3F-E528D733DA94}">
      <dgm:prSet/>
      <dgm:spPr/>
      <dgm:t>
        <a:bodyPr/>
        <a:lstStyle/>
        <a:p>
          <a:endParaRPr lang="en-US"/>
        </a:p>
      </dgm:t>
    </dgm:pt>
    <dgm:pt modelId="{15D7D05B-4925-4AE1-B4F1-77533516808F}" type="sibTrans" cxnId="{7DA19E2D-9AB9-4F91-BB3F-E528D733DA94}">
      <dgm:prSet/>
      <dgm:spPr/>
      <dgm:t>
        <a:bodyPr/>
        <a:lstStyle/>
        <a:p>
          <a:endParaRPr lang="en-US"/>
        </a:p>
      </dgm:t>
    </dgm:pt>
    <dgm:pt modelId="{996E21D9-34A7-45D0-A294-686ADCB29FC6}">
      <dgm:prSet/>
      <dgm:spPr/>
      <dgm:t>
        <a:bodyPr/>
        <a:lstStyle/>
        <a:p>
          <a:r>
            <a:rPr lang="en-US" b="0" i="0" baseline="0" dirty="0"/>
            <a:t>Committee</a:t>
          </a:r>
          <a:endParaRPr lang="en-US" dirty="0"/>
        </a:p>
      </dgm:t>
    </dgm:pt>
    <dgm:pt modelId="{62663D21-7E4A-48BA-A965-543402383034}" type="parTrans" cxnId="{76930475-E99E-4C0C-BDF1-483E34DDDA1B}">
      <dgm:prSet/>
      <dgm:spPr/>
      <dgm:t>
        <a:bodyPr/>
        <a:lstStyle/>
        <a:p>
          <a:endParaRPr lang="en-US"/>
        </a:p>
      </dgm:t>
    </dgm:pt>
    <dgm:pt modelId="{EC1BF68E-9DB3-49CC-947D-5E1F1250DAA6}" type="sibTrans" cxnId="{76930475-E99E-4C0C-BDF1-483E34DDDA1B}">
      <dgm:prSet/>
      <dgm:spPr/>
      <dgm:t>
        <a:bodyPr/>
        <a:lstStyle/>
        <a:p>
          <a:endParaRPr lang="en-US"/>
        </a:p>
      </dgm:t>
    </dgm:pt>
    <dgm:pt modelId="{447EF440-EA59-41AD-9577-A487D334DF9C}" type="pres">
      <dgm:prSet presAssocID="{F7A72FF5-693B-4121-85A0-1ACF14FEF3DB}" presName="compositeShape" presStyleCnt="0">
        <dgm:presLayoutVars>
          <dgm:chMax val="7"/>
          <dgm:dir/>
          <dgm:resizeHandles val="exact"/>
        </dgm:presLayoutVars>
      </dgm:prSet>
      <dgm:spPr/>
    </dgm:pt>
    <dgm:pt modelId="{2D58AB3E-F5A6-4B1C-BD83-39210A1C56F7}" type="pres">
      <dgm:prSet presAssocID="{F7A72FF5-693B-4121-85A0-1ACF14FEF3DB}" presName="wedge1" presStyleLbl="node1" presStyleIdx="0" presStyleCnt="5" custLinFactNeighborX="8542" custLinFactNeighborY="1222"/>
      <dgm:spPr/>
    </dgm:pt>
    <dgm:pt modelId="{7A09FB69-F16B-4830-B04C-9857721F38E2}" type="pres">
      <dgm:prSet presAssocID="{F7A72FF5-693B-4121-85A0-1ACF14FEF3D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0915B08-7D72-4005-8268-22E040409CBD}" type="pres">
      <dgm:prSet presAssocID="{F7A72FF5-693B-4121-85A0-1ACF14FEF3DB}" presName="wedge2" presStyleLbl="node1" presStyleIdx="1" presStyleCnt="5" custLinFactNeighborX="9985" custLinFactNeighborY="-1"/>
      <dgm:spPr/>
    </dgm:pt>
    <dgm:pt modelId="{55E53DFE-C328-4942-9887-71612382728C}" type="pres">
      <dgm:prSet presAssocID="{F7A72FF5-693B-4121-85A0-1ACF14FEF3D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59ECFF9B-4EBE-46BC-8A5F-29955A1CC3DE}" type="pres">
      <dgm:prSet presAssocID="{F7A72FF5-693B-4121-85A0-1ACF14FEF3DB}" presName="wedge3" presStyleLbl="node1" presStyleIdx="2" presStyleCnt="5" custLinFactNeighborX="7328" custLinFactNeighborY="903"/>
      <dgm:spPr/>
    </dgm:pt>
    <dgm:pt modelId="{C48F100F-9C15-4FC7-BAE1-F06A60611365}" type="pres">
      <dgm:prSet presAssocID="{F7A72FF5-693B-4121-85A0-1ACF14FEF3D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76A7A0B-1DED-4544-A3ED-FA607B3B5864}" type="pres">
      <dgm:prSet presAssocID="{F7A72FF5-693B-4121-85A0-1ACF14FEF3DB}" presName="wedge4" presStyleLbl="node1" presStyleIdx="3" presStyleCnt="5" custLinFactNeighborX="7328" custLinFactNeighborY="129"/>
      <dgm:spPr/>
    </dgm:pt>
    <dgm:pt modelId="{68DBA273-15D4-4B84-9BD0-01B98A1EEE36}" type="pres">
      <dgm:prSet presAssocID="{F7A72FF5-693B-4121-85A0-1ACF14FEF3D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6CEBEA9-DE80-4D5F-A9CF-58438479910A}" type="pres">
      <dgm:prSet presAssocID="{F7A72FF5-693B-4121-85A0-1ACF14FEF3DB}" presName="wedge5" presStyleLbl="node1" presStyleIdx="4" presStyleCnt="5" custLinFactNeighborX="5672" custLinFactNeighborY="-2449"/>
      <dgm:spPr/>
    </dgm:pt>
    <dgm:pt modelId="{44A7A7EC-0F2C-4F0F-B63B-C874A6CF9261}" type="pres">
      <dgm:prSet presAssocID="{F7A72FF5-693B-4121-85A0-1ACF14FEF3D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24BC61B-CF76-4825-84EA-10D41DFE571C}" srcId="{F7A72FF5-693B-4121-85A0-1ACF14FEF3DB}" destId="{3A3ACA9B-2891-4DDA-A0DF-2CAC1506CEB0}" srcOrd="1" destOrd="0" parTransId="{0F4733B5-E99E-461D-AD37-2DCF74178625}" sibTransId="{E0C75984-A50A-42FA-97E6-AC512C868345}"/>
    <dgm:cxn modelId="{36302722-66A8-4EB6-BA6E-22B7F78F4F08}" type="presOf" srcId="{5C6397E0-1947-4A84-AB58-F878C5D50D4D}" destId="{A76A7A0B-1DED-4544-A3ED-FA607B3B5864}" srcOrd="0" destOrd="0" presId="urn:microsoft.com/office/officeart/2005/8/layout/chart3"/>
    <dgm:cxn modelId="{C3353726-3394-46F1-A6F4-3B1F95F92741}" type="presOf" srcId="{3A3ACA9B-2891-4DDA-A0DF-2CAC1506CEB0}" destId="{55E53DFE-C328-4942-9887-71612382728C}" srcOrd="1" destOrd="0" presId="urn:microsoft.com/office/officeart/2005/8/layout/chart3"/>
    <dgm:cxn modelId="{52216E28-7024-4C56-BF28-CDDA42BDE56A}" type="presOf" srcId="{25A3B374-E6C0-4DA8-8D93-8E82383A1AC7}" destId="{7A09FB69-F16B-4830-B04C-9857721F38E2}" srcOrd="1" destOrd="0" presId="urn:microsoft.com/office/officeart/2005/8/layout/chart3"/>
    <dgm:cxn modelId="{7DA19E2D-9AB9-4F91-BB3F-E528D733DA94}" srcId="{F7A72FF5-693B-4121-85A0-1ACF14FEF3DB}" destId="{5C6397E0-1947-4A84-AB58-F878C5D50D4D}" srcOrd="3" destOrd="0" parTransId="{9D124156-7163-4CAD-B276-796DDEAFDEE4}" sibTransId="{15D7D05B-4925-4AE1-B4F1-77533516808F}"/>
    <dgm:cxn modelId="{AA237537-3F21-4819-8A93-66683D4294EE}" type="presOf" srcId="{F7A72FF5-693B-4121-85A0-1ACF14FEF3DB}" destId="{447EF440-EA59-41AD-9577-A487D334DF9C}" srcOrd="0" destOrd="0" presId="urn:microsoft.com/office/officeart/2005/8/layout/chart3"/>
    <dgm:cxn modelId="{657BF96A-C5C2-40F8-8D03-17A2AB276E4C}" type="presOf" srcId="{8FD7ABDD-60C3-4DAF-984B-809894F5E744}" destId="{C48F100F-9C15-4FC7-BAE1-F06A60611365}" srcOrd="1" destOrd="0" presId="urn:microsoft.com/office/officeart/2005/8/layout/chart3"/>
    <dgm:cxn modelId="{14F3BC72-11AE-4401-A158-8E2165B2AC05}" type="presOf" srcId="{8FD7ABDD-60C3-4DAF-984B-809894F5E744}" destId="{59ECFF9B-4EBE-46BC-8A5F-29955A1CC3DE}" srcOrd="0" destOrd="0" presId="urn:microsoft.com/office/officeart/2005/8/layout/chart3"/>
    <dgm:cxn modelId="{76930475-E99E-4C0C-BDF1-483E34DDDA1B}" srcId="{F7A72FF5-693B-4121-85A0-1ACF14FEF3DB}" destId="{996E21D9-34A7-45D0-A294-686ADCB29FC6}" srcOrd="4" destOrd="0" parTransId="{62663D21-7E4A-48BA-A965-543402383034}" sibTransId="{EC1BF68E-9DB3-49CC-947D-5E1F1250DAA6}"/>
    <dgm:cxn modelId="{7D50F67B-89AE-4D7D-8FA8-F686561F37E2}" srcId="{F7A72FF5-693B-4121-85A0-1ACF14FEF3DB}" destId="{8FD7ABDD-60C3-4DAF-984B-809894F5E744}" srcOrd="2" destOrd="0" parTransId="{7BB3BADD-013A-43D0-8E23-9AB228BDE35D}" sibTransId="{5036F24B-EFB7-4EE9-8BEE-243C64DD07E5}"/>
    <dgm:cxn modelId="{3404BE7F-BAD2-486A-A7F6-CA38F792F1DF}" type="presOf" srcId="{996E21D9-34A7-45D0-A294-686ADCB29FC6}" destId="{D6CEBEA9-DE80-4D5F-A9CF-58438479910A}" srcOrd="0" destOrd="0" presId="urn:microsoft.com/office/officeart/2005/8/layout/chart3"/>
    <dgm:cxn modelId="{80B890A5-CB87-40CA-B21F-B8E43B64D41F}" type="presOf" srcId="{25A3B374-E6C0-4DA8-8D93-8E82383A1AC7}" destId="{2D58AB3E-F5A6-4B1C-BD83-39210A1C56F7}" srcOrd="0" destOrd="0" presId="urn:microsoft.com/office/officeart/2005/8/layout/chart3"/>
    <dgm:cxn modelId="{0A515AA6-E191-4B1D-BC55-69E77BF9B7CF}" type="presOf" srcId="{996E21D9-34A7-45D0-A294-686ADCB29FC6}" destId="{44A7A7EC-0F2C-4F0F-B63B-C874A6CF9261}" srcOrd="1" destOrd="0" presId="urn:microsoft.com/office/officeart/2005/8/layout/chart3"/>
    <dgm:cxn modelId="{8752C1D4-5607-487B-9F49-E8E99B2525E1}" type="presOf" srcId="{3A3ACA9B-2891-4DDA-A0DF-2CAC1506CEB0}" destId="{80915B08-7D72-4005-8268-22E040409CBD}" srcOrd="0" destOrd="0" presId="urn:microsoft.com/office/officeart/2005/8/layout/chart3"/>
    <dgm:cxn modelId="{A4D3C5E1-6F0D-44C3-A5FD-72F4D2A42E4A}" srcId="{F7A72FF5-693B-4121-85A0-1ACF14FEF3DB}" destId="{25A3B374-E6C0-4DA8-8D93-8E82383A1AC7}" srcOrd="0" destOrd="0" parTransId="{7F41CF33-60C2-4023-A832-213996C107AE}" sibTransId="{11B4D92E-B57C-4C26-AD8F-E2E7C77C1D71}"/>
    <dgm:cxn modelId="{0C1798F9-F0B7-4F69-BAC1-383F7AFB3553}" type="presOf" srcId="{5C6397E0-1947-4A84-AB58-F878C5D50D4D}" destId="{68DBA273-15D4-4B84-9BD0-01B98A1EEE36}" srcOrd="1" destOrd="0" presId="urn:microsoft.com/office/officeart/2005/8/layout/chart3"/>
    <dgm:cxn modelId="{ADA89F43-0F91-4FE5-A399-2A23682C6AA0}" type="presParOf" srcId="{447EF440-EA59-41AD-9577-A487D334DF9C}" destId="{2D58AB3E-F5A6-4B1C-BD83-39210A1C56F7}" srcOrd="0" destOrd="0" presId="urn:microsoft.com/office/officeart/2005/8/layout/chart3"/>
    <dgm:cxn modelId="{9DCB7D9C-21EE-4AC1-BC4B-7713687E4A9E}" type="presParOf" srcId="{447EF440-EA59-41AD-9577-A487D334DF9C}" destId="{7A09FB69-F16B-4830-B04C-9857721F38E2}" srcOrd="1" destOrd="0" presId="urn:microsoft.com/office/officeart/2005/8/layout/chart3"/>
    <dgm:cxn modelId="{C27ECACD-DD47-4C79-83E0-1E0CB85D9E60}" type="presParOf" srcId="{447EF440-EA59-41AD-9577-A487D334DF9C}" destId="{80915B08-7D72-4005-8268-22E040409CBD}" srcOrd="2" destOrd="0" presId="urn:microsoft.com/office/officeart/2005/8/layout/chart3"/>
    <dgm:cxn modelId="{B31FBC7D-079F-41AB-B888-375350494AB4}" type="presParOf" srcId="{447EF440-EA59-41AD-9577-A487D334DF9C}" destId="{55E53DFE-C328-4942-9887-71612382728C}" srcOrd="3" destOrd="0" presId="urn:microsoft.com/office/officeart/2005/8/layout/chart3"/>
    <dgm:cxn modelId="{1BEB1792-C538-4944-ADEF-60F27377B8A6}" type="presParOf" srcId="{447EF440-EA59-41AD-9577-A487D334DF9C}" destId="{59ECFF9B-4EBE-46BC-8A5F-29955A1CC3DE}" srcOrd="4" destOrd="0" presId="urn:microsoft.com/office/officeart/2005/8/layout/chart3"/>
    <dgm:cxn modelId="{5B10624B-8410-4A22-A090-A8A2951FE6AE}" type="presParOf" srcId="{447EF440-EA59-41AD-9577-A487D334DF9C}" destId="{C48F100F-9C15-4FC7-BAE1-F06A60611365}" srcOrd="5" destOrd="0" presId="urn:microsoft.com/office/officeart/2005/8/layout/chart3"/>
    <dgm:cxn modelId="{32D3D9CA-9877-4C48-8829-71CFEA676A2A}" type="presParOf" srcId="{447EF440-EA59-41AD-9577-A487D334DF9C}" destId="{A76A7A0B-1DED-4544-A3ED-FA607B3B5864}" srcOrd="6" destOrd="0" presId="urn:microsoft.com/office/officeart/2005/8/layout/chart3"/>
    <dgm:cxn modelId="{98087C95-7BC1-4697-B27B-BFF16EEEC26F}" type="presParOf" srcId="{447EF440-EA59-41AD-9577-A487D334DF9C}" destId="{68DBA273-15D4-4B84-9BD0-01B98A1EEE36}" srcOrd="7" destOrd="0" presId="urn:microsoft.com/office/officeart/2005/8/layout/chart3"/>
    <dgm:cxn modelId="{743DD811-7C1E-4DB5-8B17-146DAD857D9F}" type="presParOf" srcId="{447EF440-EA59-41AD-9577-A487D334DF9C}" destId="{D6CEBEA9-DE80-4D5F-A9CF-58438479910A}" srcOrd="8" destOrd="0" presId="urn:microsoft.com/office/officeart/2005/8/layout/chart3"/>
    <dgm:cxn modelId="{B327BAF3-DB27-46C5-BBBF-D3F1FE3CB802}" type="presParOf" srcId="{447EF440-EA59-41AD-9577-A487D334DF9C}" destId="{44A7A7EC-0F2C-4F0F-B63B-C874A6CF9261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919C87-4E1A-4E46-9456-DFBF8DF111C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1_2" csCatId="accent1" phldr="1"/>
      <dgm:spPr/>
      <dgm:t>
        <a:bodyPr/>
        <a:lstStyle/>
        <a:p>
          <a:endParaRPr lang="en-US"/>
        </a:p>
      </dgm:t>
    </dgm:pt>
    <dgm:pt modelId="{DD5164C4-D858-4AF2-928C-8416737201A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Always Changing</a:t>
          </a:r>
        </a:p>
      </dgm:t>
    </dgm:pt>
    <dgm:pt modelId="{B2B9A868-CAF9-4B2B-B677-720AF678FC2E}" type="parTrans" cxnId="{30947D9B-83DF-4E6E-8F51-2B226DF90E89}">
      <dgm:prSet/>
      <dgm:spPr/>
      <dgm:t>
        <a:bodyPr/>
        <a:lstStyle/>
        <a:p>
          <a:endParaRPr lang="en-US"/>
        </a:p>
      </dgm:t>
    </dgm:pt>
    <dgm:pt modelId="{4C0AEFF4-FFC0-49B8-94AB-05539539377C}" type="sibTrans" cxnId="{30947D9B-83DF-4E6E-8F51-2B226DF90E89}">
      <dgm:prSet/>
      <dgm:spPr/>
      <dgm:t>
        <a:bodyPr/>
        <a:lstStyle/>
        <a:p>
          <a:endParaRPr lang="en-US"/>
        </a:p>
      </dgm:t>
    </dgm:pt>
    <dgm:pt modelId="{05AB306E-E3DF-40EB-8679-7654A96BCAC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New Paradigms</a:t>
          </a:r>
          <a:br>
            <a:rPr lang="en-US" dirty="0"/>
          </a:br>
          <a:r>
            <a:rPr lang="en-US" dirty="0"/>
            <a:t>Regularly Appearing</a:t>
          </a:r>
        </a:p>
      </dgm:t>
    </dgm:pt>
    <dgm:pt modelId="{7C14848B-51AC-4F29-A425-3352A3076432}" type="parTrans" cxnId="{053E1755-E69D-4562-9299-C37CA298398D}">
      <dgm:prSet/>
      <dgm:spPr/>
      <dgm:t>
        <a:bodyPr/>
        <a:lstStyle/>
        <a:p>
          <a:endParaRPr lang="en-US"/>
        </a:p>
      </dgm:t>
    </dgm:pt>
    <dgm:pt modelId="{7A43C624-5E3F-415E-AD84-B673B7CDDB79}" type="sibTrans" cxnId="{053E1755-E69D-4562-9299-C37CA298398D}">
      <dgm:prSet/>
      <dgm:spPr/>
      <dgm:t>
        <a:bodyPr/>
        <a:lstStyle/>
        <a:p>
          <a:endParaRPr lang="en-US"/>
        </a:p>
      </dgm:t>
    </dgm:pt>
    <dgm:pt modelId="{65095AEC-73D2-4ECC-AD1D-D096CDE92B7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Previous Skills Can Be Harnessed And Retooled</a:t>
          </a:r>
        </a:p>
      </dgm:t>
    </dgm:pt>
    <dgm:pt modelId="{0D88EA0B-3B55-4407-BBBC-78A74992D550}" type="parTrans" cxnId="{C9CDE108-A60B-4F12-A17A-0D1E4F880E7E}">
      <dgm:prSet/>
      <dgm:spPr/>
      <dgm:t>
        <a:bodyPr/>
        <a:lstStyle/>
        <a:p>
          <a:endParaRPr lang="en-US"/>
        </a:p>
      </dgm:t>
    </dgm:pt>
    <dgm:pt modelId="{E73BC4BC-E81F-45CB-88DE-472322278E2A}" type="sibTrans" cxnId="{C9CDE108-A60B-4F12-A17A-0D1E4F880E7E}">
      <dgm:prSet/>
      <dgm:spPr/>
      <dgm:t>
        <a:bodyPr/>
        <a:lstStyle/>
        <a:p>
          <a:endParaRPr lang="en-US"/>
        </a:p>
      </dgm:t>
    </dgm:pt>
    <dgm:pt modelId="{8E133ADE-F44C-4B81-9E94-2D48285B9FA8}" type="pres">
      <dgm:prSet presAssocID="{4C919C87-4E1A-4E46-9456-DFBF8DF111C2}" presName="root" presStyleCnt="0">
        <dgm:presLayoutVars>
          <dgm:dir/>
          <dgm:resizeHandles val="exact"/>
        </dgm:presLayoutVars>
      </dgm:prSet>
      <dgm:spPr/>
    </dgm:pt>
    <dgm:pt modelId="{74F2230E-DAFE-4AE3-A2DE-40A395FC8DE6}" type="pres">
      <dgm:prSet presAssocID="{DD5164C4-D858-4AF2-928C-8416737201A1}" presName="compNode" presStyleCnt="0"/>
      <dgm:spPr/>
    </dgm:pt>
    <dgm:pt modelId="{19C506BC-156E-4C3A-8652-A1188636DBD0}" type="pres">
      <dgm:prSet presAssocID="{DD5164C4-D858-4AF2-928C-8416737201A1}" presName="iconBgRect" presStyleLbl="bgShp" presStyleIdx="0" presStyleCnt="3"/>
      <dgm:spPr/>
    </dgm:pt>
    <dgm:pt modelId="{AFAFD917-41AA-4F87-AA09-7E8674662CA2}" type="pres">
      <dgm:prSet presAssocID="{DD5164C4-D858-4AF2-928C-8416737201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3D23F25-3099-4E2A-8580-2C4498A187B2}" type="pres">
      <dgm:prSet presAssocID="{DD5164C4-D858-4AF2-928C-8416737201A1}" presName="spaceRect" presStyleCnt="0"/>
      <dgm:spPr/>
    </dgm:pt>
    <dgm:pt modelId="{D56803FC-89C0-4204-B928-5E961AA759F9}" type="pres">
      <dgm:prSet presAssocID="{DD5164C4-D858-4AF2-928C-8416737201A1}" presName="textRect" presStyleLbl="revTx" presStyleIdx="0" presStyleCnt="3">
        <dgm:presLayoutVars>
          <dgm:chMax val="1"/>
          <dgm:chPref val="1"/>
        </dgm:presLayoutVars>
      </dgm:prSet>
      <dgm:spPr/>
    </dgm:pt>
    <dgm:pt modelId="{EA3D0A53-0EE6-4699-AD0C-827AF9F56203}" type="pres">
      <dgm:prSet presAssocID="{4C0AEFF4-FFC0-49B8-94AB-05539539377C}" presName="sibTrans" presStyleCnt="0"/>
      <dgm:spPr/>
    </dgm:pt>
    <dgm:pt modelId="{A72CBEB7-364F-47E7-951B-C1B46DECB79E}" type="pres">
      <dgm:prSet presAssocID="{05AB306E-E3DF-40EB-8679-7654A96BCAC8}" presName="compNode" presStyleCnt="0"/>
      <dgm:spPr/>
    </dgm:pt>
    <dgm:pt modelId="{1D55F574-E6F2-4A11-991A-1A8A112C9B5B}" type="pres">
      <dgm:prSet presAssocID="{05AB306E-E3DF-40EB-8679-7654A96BCAC8}" presName="iconBgRect" presStyleLbl="bgShp" presStyleIdx="1" presStyleCnt="3"/>
      <dgm:spPr/>
    </dgm:pt>
    <dgm:pt modelId="{32F2111A-19C3-494C-B8ED-A05B6B9AD0FB}" type="pres">
      <dgm:prSet presAssocID="{05AB306E-E3DF-40EB-8679-7654A96BCA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8636B4D-400D-4EFE-9B3E-7DD1A801979F}" type="pres">
      <dgm:prSet presAssocID="{05AB306E-E3DF-40EB-8679-7654A96BCAC8}" presName="spaceRect" presStyleCnt="0"/>
      <dgm:spPr/>
    </dgm:pt>
    <dgm:pt modelId="{FBFC80FE-DB38-469C-9415-6F51F46A10D1}" type="pres">
      <dgm:prSet presAssocID="{05AB306E-E3DF-40EB-8679-7654A96BCAC8}" presName="textRect" presStyleLbl="revTx" presStyleIdx="1" presStyleCnt="3">
        <dgm:presLayoutVars>
          <dgm:chMax val="1"/>
          <dgm:chPref val="1"/>
        </dgm:presLayoutVars>
      </dgm:prSet>
      <dgm:spPr/>
    </dgm:pt>
    <dgm:pt modelId="{5D57DC16-5747-401A-83E1-8B1557380F04}" type="pres">
      <dgm:prSet presAssocID="{7A43C624-5E3F-415E-AD84-B673B7CDDB79}" presName="sibTrans" presStyleCnt="0"/>
      <dgm:spPr/>
    </dgm:pt>
    <dgm:pt modelId="{32EC353F-CC04-4F54-95D5-A7B9A6B07919}" type="pres">
      <dgm:prSet presAssocID="{65095AEC-73D2-4ECC-AD1D-D096CDE92B7E}" presName="compNode" presStyleCnt="0"/>
      <dgm:spPr/>
    </dgm:pt>
    <dgm:pt modelId="{A1191996-CF18-43AB-BA42-18FC38EB6318}" type="pres">
      <dgm:prSet presAssocID="{65095AEC-73D2-4ECC-AD1D-D096CDE92B7E}" presName="iconBgRect" presStyleLbl="bgShp" presStyleIdx="2" presStyleCnt="3"/>
      <dgm:spPr/>
    </dgm:pt>
    <dgm:pt modelId="{29F9DE17-D50E-416D-8D6D-309F9863F85D}" type="pres">
      <dgm:prSet presAssocID="{65095AEC-73D2-4ECC-AD1D-D096CDE92B7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C315C2A-1902-4AB8-A97E-F6FAFB4249B3}" type="pres">
      <dgm:prSet presAssocID="{65095AEC-73D2-4ECC-AD1D-D096CDE92B7E}" presName="spaceRect" presStyleCnt="0"/>
      <dgm:spPr/>
    </dgm:pt>
    <dgm:pt modelId="{C4BE21DD-B082-433B-8037-A99A86DC9AFA}" type="pres">
      <dgm:prSet presAssocID="{65095AEC-73D2-4ECC-AD1D-D096CDE92B7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9CDE108-A60B-4F12-A17A-0D1E4F880E7E}" srcId="{4C919C87-4E1A-4E46-9456-DFBF8DF111C2}" destId="{65095AEC-73D2-4ECC-AD1D-D096CDE92B7E}" srcOrd="2" destOrd="0" parTransId="{0D88EA0B-3B55-4407-BBBC-78A74992D550}" sibTransId="{E73BC4BC-E81F-45CB-88DE-472322278E2A}"/>
    <dgm:cxn modelId="{994B4034-0B24-42EF-AF7C-097C8A33F5C5}" type="presOf" srcId="{65095AEC-73D2-4ECC-AD1D-D096CDE92B7E}" destId="{C4BE21DD-B082-433B-8037-A99A86DC9AFA}" srcOrd="0" destOrd="0" presId="urn:microsoft.com/office/officeart/2018/5/layout/IconCircleLabelList"/>
    <dgm:cxn modelId="{696C633A-DCF0-43A4-89ED-CDBB6FCCB18D}" type="presOf" srcId="{05AB306E-E3DF-40EB-8679-7654A96BCAC8}" destId="{FBFC80FE-DB38-469C-9415-6F51F46A10D1}" srcOrd="0" destOrd="0" presId="urn:microsoft.com/office/officeart/2018/5/layout/IconCircleLabelList"/>
    <dgm:cxn modelId="{D39DBB50-F6D2-4EDC-AF06-D77D0A570DC9}" type="presOf" srcId="{DD5164C4-D858-4AF2-928C-8416737201A1}" destId="{D56803FC-89C0-4204-B928-5E961AA759F9}" srcOrd="0" destOrd="0" presId="urn:microsoft.com/office/officeart/2018/5/layout/IconCircleLabelList"/>
    <dgm:cxn modelId="{053E1755-E69D-4562-9299-C37CA298398D}" srcId="{4C919C87-4E1A-4E46-9456-DFBF8DF111C2}" destId="{05AB306E-E3DF-40EB-8679-7654A96BCAC8}" srcOrd="1" destOrd="0" parTransId="{7C14848B-51AC-4F29-A425-3352A3076432}" sibTransId="{7A43C624-5E3F-415E-AD84-B673B7CDDB79}"/>
    <dgm:cxn modelId="{30947D9B-83DF-4E6E-8F51-2B226DF90E89}" srcId="{4C919C87-4E1A-4E46-9456-DFBF8DF111C2}" destId="{DD5164C4-D858-4AF2-928C-8416737201A1}" srcOrd="0" destOrd="0" parTransId="{B2B9A868-CAF9-4B2B-B677-720AF678FC2E}" sibTransId="{4C0AEFF4-FFC0-49B8-94AB-05539539377C}"/>
    <dgm:cxn modelId="{8BA1CBBC-54B2-4CCC-822E-581B41D3B537}" type="presOf" srcId="{4C919C87-4E1A-4E46-9456-DFBF8DF111C2}" destId="{8E133ADE-F44C-4B81-9E94-2D48285B9FA8}" srcOrd="0" destOrd="0" presId="urn:microsoft.com/office/officeart/2018/5/layout/IconCircleLabelList"/>
    <dgm:cxn modelId="{8177ACAF-21E4-427A-968A-5F115F0AA21E}" type="presParOf" srcId="{8E133ADE-F44C-4B81-9E94-2D48285B9FA8}" destId="{74F2230E-DAFE-4AE3-A2DE-40A395FC8DE6}" srcOrd="0" destOrd="0" presId="urn:microsoft.com/office/officeart/2018/5/layout/IconCircleLabelList"/>
    <dgm:cxn modelId="{463CA1A1-E018-4D7F-8B9A-8E7BD58E5E9C}" type="presParOf" srcId="{74F2230E-DAFE-4AE3-A2DE-40A395FC8DE6}" destId="{19C506BC-156E-4C3A-8652-A1188636DBD0}" srcOrd="0" destOrd="0" presId="urn:microsoft.com/office/officeart/2018/5/layout/IconCircleLabelList"/>
    <dgm:cxn modelId="{FA954318-695C-4951-BBD6-A550EE75F1DD}" type="presParOf" srcId="{74F2230E-DAFE-4AE3-A2DE-40A395FC8DE6}" destId="{AFAFD917-41AA-4F87-AA09-7E8674662CA2}" srcOrd="1" destOrd="0" presId="urn:microsoft.com/office/officeart/2018/5/layout/IconCircleLabelList"/>
    <dgm:cxn modelId="{4D7B9B45-F88E-483F-96D3-B8D0C9DD1A8E}" type="presParOf" srcId="{74F2230E-DAFE-4AE3-A2DE-40A395FC8DE6}" destId="{73D23F25-3099-4E2A-8580-2C4498A187B2}" srcOrd="2" destOrd="0" presId="urn:microsoft.com/office/officeart/2018/5/layout/IconCircleLabelList"/>
    <dgm:cxn modelId="{4813F6FD-C888-43EB-8951-F67F9BCE6A7A}" type="presParOf" srcId="{74F2230E-DAFE-4AE3-A2DE-40A395FC8DE6}" destId="{D56803FC-89C0-4204-B928-5E961AA759F9}" srcOrd="3" destOrd="0" presId="urn:microsoft.com/office/officeart/2018/5/layout/IconCircleLabelList"/>
    <dgm:cxn modelId="{1EF12E32-AAEC-4829-AD1F-FF5A91352880}" type="presParOf" srcId="{8E133ADE-F44C-4B81-9E94-2D48285B9FA8}" destId="{EA3D0A53-0EE6-4699-AD0C-827AF9F56203}" srcOrd="1" destOrd="0" presId="urn:microsoft.com/office/officeart/2018/5/layout/IconCircleLabelList"/>
    <dgm:cxn modelId="{41160B56-E654-4241-BBFD-6DD7D880EB7B}" type="presParOf" srcId="{8E133ADE-F44C-4B81-9E94-2D48285B9FA8}" destId="{A72CBEB7-364F-47E7-951B-C1B46DECB79E}" srcOrd="2" destOrd="0" presId="urn:microsoft.com/office/officeart/2018/5/layout/IconCircleLabelList"/>
    <dgm:cxn modelId="{C29C9A8E-56FA-4E7D-A083-00C89B1E51B0}" type="presParOf" srcId="{A72CBEB7-364F-47E7-951B-C1B46DECB79E}" destId="{1D55F574-E6F2-4A11-991A-1A8A112C9B5B}" srcOrd="0" destOrd="0" presId="urn:microsoft.com/office/officeart/2018/5/layout/IconCircleLabelList"/>
    <dgm:cxn modelId="{46F5966A-4E22-4A75-B26F-864BB88D1572}" type="presParOf" srcId="{A72CBEB7-364F-47E7-951B-C1B46DECB79E}" destId="{32F2111A-19C3-494C-B8ED-A05B6B9AD0FB}" srcOrd="1" destOrd="0" presId="urn:microsoft.com/office/officeart/2018/5/layout/IconCircleLabelList"/>
    <dgm:cxn modelId="{C03F78D7-13E2-4F8E-9C06-45E1626E47D1}" type="presParOf" srcId="{A72CBEB7-364F-47E7-951B-C1B46DECB79E}" destId="{38636B4D-400D-4EFE-9B3E-7DD1A801979F}" srcOrd="2" destOrd="0" presId="urn:microsoft.com/office/officeart/2018/5/layout/IconCircleLabelList"/>
    <dgm:cxn modelId="{B27946F9-3C89-433E-8386-06F35F0789FC}" type="presParOf" srcId="{A72CBEB7-364F-47E7-951B-C1B46DECB79E}" destId="{FBFC80FE-DB38-469C-9415-6F51F46A10D1}" srcOrd="3" destOrd="0" presId="urn:microsoft.com/office/officeart/2018/5/layout/IconCircleLabelList"/>
    <dgm:cxn modelId="{08D031F0-822D-4B53-A4E9-420B6602B2F8}" type="presParOf" srcId="{8E133ADE-F44C-4B81-9E94-2D48285B9FA8}" destId="{5D57DC16-5747-401A-83E1-8B1557380F04}" srcOrd="3" destOrd="0" presId="urn:microsoft.com/office/officeart/2018/5/layout/IconCircleLabelList"/>
    <dgm:cxn modelId="{2D7E39DE-5500-467F-AFEE-2AEAA0F48976}" type="presParOf" srcId="{8E133ADE-F44C-4B81-9E94-2D48285B9FA8}" destId="{32EC353F-CC04-4F54-95D5-A7B9A6B07919}" srcOrd="4" destOrd="0" presId="urn:microsoft.com/office/officeart/2018/5/layout/IconCircleLabelList"/>
    <dgm:cxn modelId="{DF14A5FA-62AF-406E-8F11-4A4047394F86}" type="presParOf" srcId="{32EC353F-CC04-4F54-95D5-A7B9A6B07919}" destId="{A1191996-CF18-43AB-BA42-18FC38EB6318}" srcOrd="0" destOrd="0" presId="urn:microsoft.com/office/officeart/2018/5/layout/IconCircleLabelList"/>
    <dgm:cxn modelId="{1E878946-B04E-4A79-843A-7F6280914161}" type="presParOf" srcId="{32EC353F-CC04-4F54-95D5-A7B9A6B07919}" destId="{29F9DE17-D50E-416D-8D6D-309F9863F85D}" srcOrd="1" destOrd="0" presId="urn:microsoft.com/office/officeart/2018/5/layout/IconCircleLabelList"/>
    <dgm:cxn modelId="{C8E4D9F0-F33E-4DA5-9579-A0F049E5C99A}" type="presParOf" srcId="{32EC353F-CC04-4F54-95D5-A7B9A6B07919}" destId="{3C315C2A-1902-4AB8-A97E-F6FAFB4249B3}" srcOrd="2" destOrd="0" presId="urn:microsoft.com/office/officeart/2018/5/layout/IconCircleLabelList"/>
    <dgm:cxn modelId="{F39FA593-672F-43F7-AE6D-C264B6C6184B}" type="presParOf" srcId="{32EC353F-CC04-4F54-95D5-A7B9A6B07919}" destId="{C4BE21DD-B082-433B-8037-A99A86DC9AF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91781C-2E3A-443C-AB5E-261D4E564F9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80BA40-3C27-4928-A2AA-B90358FE38B4}">
      <dgm:prSet custT="1"/>
      <dgm:spPr>
        <a:xfrm>
          <a:off x="0" y="1528330"/>
          <a:ext cx="2927522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sz="2400" b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PRIMARY</a:t>
          </a:r>
          <a:endParaRPr lang="en-US" sz="24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gm:t>
    </dgm:pt>
    <dgm:pt modelId="{1E99957F-3015-4803-95DA-FD1F0C87101A}" type="parTrans" cxnId="{28911D52-3784-4842-9094-0DAD12F3D581}">
      <dgm:prSet/>
      <dgm:spPr/>
      <dgm:t>
        <a:bodyPr/>
        <a:lstStyle/>
        <a:p>
          <a:endParaRPr lang="en-US"/>
        </a:p>
      </dgm:t>
    </dgm:pt>
    <dgm:pt modelId="{E723782B-A875-4C38-86BF-0A8B12CEFBC7}" type="sibTrans" cxnId="{28911D52-3784-4842-9094-0DAD12F3D581}">
      <dgm:prSet/>
      <dgm:spPr>
        <a:xfrm>
          <a:off x="740619" y="762210"/>
          <a:ext cx="4568319" cy="4568319"/>
        </a:xfrm>
        <a:prstGeom prst="circularArrow">
          <a:avLst>
            <a:gd name="adj1" fmla="val 9491"/>
            <a:gd name="adj2" fmla="val 685669"/>
            <a:gd name="adj3" fmla="val 17659825"/>
            <a:gd name="adj4" fmla="val 1420716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32B9CAF6-3D16-4928-AB9D-3E7D30DA2398}">
      <dgm:prSet custT="1"/>
      <dgm:spPr>
        <a:xfrm>
          <a:off x="0" y="1528330"/>
          <a:ext cx="2927522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l">
            <a:buChar char="•"/>
          </a:pPr>
          <a:r>
            <a:rPr lang="en-US" sz="18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Digital Research Collections Repository (</a:t>
          </a:r>
          <a:r>
            <a:rPr lang="en-US" sz="180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Dspace</a:t>
          </a:r>
          <a:r>
            <a:rPr lang="en-US" sz="18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, 2021)</a:t>
          </a:r>
          <a:br>
            <a:rPr lang="en-US" sz="11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</a:br>
          <a:endParaRPr lang="en-US" sz="11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gm:t>
    </dgm:pt>
    <dgm:pt modelId="{37C8CE0B-0D72-497B-AB2E-3C1F1B5118D8}" type="parTrans" cxnId="{65D86DD8-FE60-40E7-BEDE-179C5FC5DE15}">
      <dgm:prSet/>
      <dgm:spPr/>
      <dgm:t>
        <a:bodyPr/>
        <a:lstStyle/>
        <a:p>
          <a:endParaRPr lang="en-US"/>
        </a:p>
      </dgm:t>
    </dgm:pt>
    <dgm:pt modelId="{C5F14AC1-C095-4B31-8E15-51C4C02FA626}" type="sibTrans" cxnId="{65D86DD8-FE60-40E7-BEDE-179C5FC5DE15}">
      <dgm:prSet/>
      <dgm:spPr/>
      <dgm:t>
        <a:bodyPr/>
        <a:lstStyle/>
        <a:p>
          <a:endParaRPr lang="en-US"/>
        </a:p>
      </dgm:t>
    </dgm:pt>
    <dgm:pt modelId="{98339BDF-4644-4420-98CB-CB326D4F7C3D}">
      <dgm:prSet custT="1"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 b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TERTIARY</a:t>
          </a:r>
          <a:endParaRPr lang="en-US" sz="24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gm:t>
    </dgm:pt>
    <dgm:pt modelId="{85EFE04D-D6D8-4108-9BDC-3AA1EBAB0C6F}" type="parTrans" cxnId="{0E9573D1-0770-41C0-A746-F5A10C68DDB6}">
      <dgm:prSet/>
      <dgm:spPr/>
      <dgm:t>
        <a:bodyPr/>
        <a:lstStyle/>
        <a:p>
          <a:endParaRPr lang="en-US"/>
        </a:p>
      </dgm:t>
    </dgm:pt>
    <dgm:pt modelId="{5610D5B2-6BD9-4901-A47D-A8E0FED7EB7D}" type="sibTrans" cxnId="{0E9573D1-0770-41C0-A746-F5A10C68DDB6}">
      <dgm:prSet/>
      <dgm:spPr>
        <a:xfrm>
          <a:off x="758239" y="-7067"/>
          <a:ext cx="4568319" cy="4568319"/>
        </a:xfrm>
        <a:prstGeom prst="circularArrow">
          <a:avLst>
            <a:gd name="adj1" fmla="val 9491"/>
            <a:gd name="adj2" fmla="val 685669"/>
            <a:gd name="adj3" fmla="val 6852646"/>
            <a:gd name="adj4" fmla="val 341482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A1949FC2-6505-4960-8EAF-F45EEF038EE1}">
      <dgm:prSet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Electronic Thesis and Dissertation Management System (VIREO)</a:t>
          </a:r>
        </a:p>
      </dgm:t>
    </dgm:pt>
    <dgm:pt modelId="{D8FB1834-A0BA-4CC8-99B3-A5C9ECF6268A}" type="sibTrans" cxnId="{D579A052-3BDA-4E4C-BA3E-B489C52FC4E0}">
      <dgm:prSet/>
      <dgm:spPr/>
      <dgm:t>
        <a:bodyPr/>
        <a:lstStyle/>
        <a:p>
          <a:endParaRPr lang="en-US"/>
        </a:p>
      </dgm:t>
    </dgm:pt>
    <dgm:pt modelId="{BCABD873-2AB0-4720-8B62-2409168BCA20}" type="parTrans" cxnId="{D579A052-3BDA-4E4C-BA3E-B489C52FC4E0}">
      <dgm:prSet/>
      <dgm:spPr/>
      <dgm:t>
        <a:bodyPr/>
        <a:lstStyle/>
        <a:p>
          <a:endParaRPr lang="en-US"/>
        </a:p>
      </dgm:t>
    </dgm:pt>
    <dgm:pt modelId="{C2858497-5C7E-4799-9AC4-B12A54B4660A}">
      <dgm:prSet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User Interface/Content Management Software (OMEKA) </a:t>
          </a:r>
        </a:p>
      </dgm:t>
    </dgm:pt>
    <dgm:pt modelId="{8092B521-B881-4868-BD73-2AB08F5368EA}" type="sibTrans" cxnId="{8411DD2E-906A-441A-9C66-B190C8BB0BB0}">
      <dgm:prSet/>
      <dgm:spPr/>
      <dgm:t>
        <a:bodyPr/>
        <a:lstStyle/>
        <a:p>
          <a:endParaRPr lang="en-US"/>
        </a:p>
      </dgm:t>
    </dgm:pt>
    <dgm:pt modelId="{92F64CE4-1399-4CBC-B94A-F69FAE871756}" type="parTrans" cxnId="{8411DD2E-906A-441A-9C66-B190C8BB0BB0}">
      <dgm:prSet/>
      <dgm:spPr/>
      <dgm:t>
        <a:bodyPr/>
        <a:lstStyle/>
        <a:p>
          <a:endParaRPr lang="en-US"/>
        </a:p>
      </dgm:t>
    </dgm:pt>
    <dgm:pt modelId="{BCFCF076-495C-4E47-A603-750F3D5D9E85}">
      <dgm:prSet custT="1"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Identity Management System (ORCID)</a:t>
          </a:r>
        </a:p>
      </dgm:t>
    </dgm:pt>
    <dgm:pt modelId="{1108E394-2915-4FEE-9867-EA22A91AF284}" type="parTrans" cxnId="{F4BE4D78-CE2E-49E0-BF1B-E03ACF903E3A}">
      <dgm:prSet/>
      <dgm:spPr/>
      <dgm:t>
        <a:bodyPr/>
        <a:lstStyle/>
        <a:p>
          <a:endParaRPr lang="en-US"/>
        </a:p>
      </dgm:t>
    </dgm:pt>
    <dgm:pt modelId="{A05BF4DE-EF01-4011-8905-3447E7CAD9C8}" type="sibTrans" cxnId="{F4BE4D78-CE2E-49E0-BF1B-E03ACF903E3A}">
      <dgm:prSet/>
      <dgm:spPr/>
      <dgm:t>
        <a:bodyPr/>
        <a:lstStyle/>
        <a:p>
          <a:endParaRPr lang="en-US"/>
        </a:p>
      </dgm:t>
    </dgm:pt>
    <dgm:pt modelId="{B46983D7-5AF4-4FA2-A8E3-921772C00D5B}">
      <dgm:prSet custT="1"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Academic Journal Software (OJS3)</a:t>
          </a:r>
        </a:p>
      </dgm:t>
    </dgm:pt>
    <dgm:pt modelId="{898A6D8D-D55C-457C-9A87-1AE2315F656C}" type="parTrans" cxnId="{12FD17AA-7C5B-40E3-8D6D-93C058F05D57}">
      <dgm:prSet/>
      <dgm:spPr/>
      <dgm:t>
        <a:bodyPr/>
        <a:lstStyle/>
        <a:p>
          <a:endParaRPr lang="en-US"/>
        </a:p>
      </dgm:t>
    </dgm:pt>
    <dgm:pt modelId="{68D64438-20FA-49B2-8C22-A4F417F5ACFC}" type="sibTrans" cxnId="{12FD17AA-7C5B-40E3-8D6D-93C058F05D57}">
      <dgm:prSet/>
      <dgm:spPr/>
      <dgm:t>
        <a:bodyPr/>
        <a:lstStyle/>
        <a:p>
          <a:endParaRPr lang="en-US"/>
        </a:p>
      </dgm:t>
    </dgm:pt>
    <dgm:pt modelId="{E4250D52-E091-4F73-B51E-50041DCFB96C}">
      <dgm:prSet custT="1"/>
      <dgm:spPr>
        <a:xfrm>
          <a:off x="0" y="1528330"/>
          <a:ext cx="2927522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l">
            <a:buChar char="•"/>
          </a:pPr>
          <a:r>
            <a:rPr lang="en-US" sz="18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Research Data Repository (</a:t>
          </a:r>
          <a:r>
            <a:rPr lang="en-US" sz="180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Dataverse</a:t>
          </a:r>
          <a:r>
            <a:rPr lang="en-US" sz="18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)</a:t>
          </a:r>
        </a:p>
      </dgm:t>
    </dgm:pt>
    <dgm:pt modelId="{ECFDD2B0-61FC-4A8A-BA98-E68E01C5591B}" type="sibTrans" cxnId="{1701BC03-E0FF-4281-9961-E241A8A01F20}">
      <dgm:prSet/>
      <dgm:spPr/>
      <dgm:t>
        <a:bodyPr/>
        <a:lstStyle/>
        <a:p>
          <a:endParaRPr lang="en-US"/>
        </a:p>
      </dgm:t>
    </dgm:pt>
    <dgm:pt modelId="{E7C06719-7902-4B2D-A6B4-150A08DC27DF}" type="parTrans" cxnId="{1701BC03-E0FF-4281-9961-E241A8A01F20}">
      <dgm:prSet/>
      <dgm:spPr/>
      <dgm:t>
        <a:bodyPr/>
        <a:lstStyle/>
        <a:p>
          <a:endParaRPr lang="en-US"/>
        </a:p>
      </dgm:t>
    </dgm:pt>
    <dgm:pt modelId="{811ECBBE-EAA9-4704-BAC0-5F0A472C3D06}" type="pres">
      <dgm:prSet presAssocID="{0891781C-2E3A-443C-AB5E-261D4E564F95}" presName="cycle" presStyleCnt="0">
        <dgm:presLayoutVars>
          <dgm:dir/>
          <dgm:resizeHandles val="exact"/>
        </dgm:presLayoutVars>
      </dgm:prSet>
      <dgm:spPr/>
    </dgm:pt>
    <dgm:pt modelId="{9A54EAF7-C038-4F21-B9F8-2DCAAE0052E7}" type="pres">
      <dgm:prSet presAssocID="{3780BA40-3C27-4928-A2AA-B90358FE38B4}" presName="dummy" presStyleCnt="0"/>
      <dgm:spPr/>
    </dgm:pt>
    <dgm:pt modelId="{0F9F82B3-617F-463F-807E-A6B4EFD0365E}" type="pres">
      <dgm:prSet presAssocID="{3780BA40-3C27-4928-A2AA-B90358FE38B4}" presName="node" presStyleLbl="revTx" presStyleIdx="0" presStyleCnt="2" custScaleX="131669" custRadScaleRad="75509" custRadScaleInc="295069">
        <dgm:presLayoutVars>
          <dgm:bulletEnabled val="1"/>
        </dgm:presLayoutVars>
      </dgm:prSet>
      <dgm:spPr/>
    </dgm:pt>
    <dgm:pt modelId="{756105E2-35C6-4485-8B91-BE4CE4931694}" type="pres">
      <dgm:prSet presAssocID="{E723782B-A875-4C38-86BF-0A8B12CEFBC7}" presName="sibTrans" presStyleLbl="node1" presStyleIdx="0" presStyleCnt="2"/>
      <dgm:spPr/>
    </dgm:pt>
    <dgm:pt modelId="{4224D3ED-5179-4172-8D76-24098B523F9D}" type="pres">
      <dgm:prSet presAssocID="{98339BDF-4644-4420-98CB-CB326D4F7C3D}" presName="dummy" presStyleCnt="0"/>
      <dgm:spPr/>
    </dgm:pt>
    <dgm:pt modelId="{1B6DE6C1-3A9F-44E3-8F56-7DDDD4973569}" type="pres">
      <dgm:prSet presAssocID="{98339BDF-4644-4420-98CB-CB326D4F7C3D}" presName="node" presStyleLbl="revTx" presStyleIdx="1" presStyleCnt="2" custScaleX="121832" custRadScaleRad="105716" custRadScaleInc="-298613">
        <dgm:presLayoutVars>
          <dgm:bulletEnabled val="1"/>
        </dgm:presLayoutVars>
      </dgm:prSet>
      <dgm:spPr/>
    </dgm:pt>
    <dgm:pt modelId="{A3E4BAFF-03B8-4A81-A451-76424EDB7F22}" type="pres">
      <dgm:prSet presAssocID="{5610D5B2-6BD9-4901-A47D-A8E0FED7EB7D}" presName="sibTrans" presStyleLbl="node1" presStyleIdx="1" presStyleCnt="2"/>
      <dgm:spPr/>
    </dgm:pt>
  </dgm:ptLst>
  <dgm:cxnLst>
    <dgm:cxn modelId="{1701BC03-E0FF-4281-9961-E241A8A01F20}" srcId="{3780BA40-3C27-4928-A2AA-B90358FE38B4}" destId="{E4250D52-E091-4F73-B51E-50041DCFB96C}" srcOrd="0" destOrd="0" parTransId="{E7C06719-7902-4B2D-A6B4-150A08DC27DF}" sibTransId="{ECFDD2B0-61FC-4A8A-BA98-E68E01C5591B}"/>
    <dgm:cxn modelId="{8411DD2E-906A-441A-9C66-B190C8BB0BB0}" srcId="{98339BDF-4644-4420-98CB-CB326D4F7C3D}" destId="{C2858497-5C7E-4799-9AC4-B12A54B4660A}" srcOrd="3" destOrd="0" parTransId="{92F64CE4-1399-4CBC-B94A-F69FAE871756}" sibTransId="{8092B521-B881-4868-BD73-2AB08F5368EA}"/>
    <dgm:cxn modelId="{66312D34-E00F-4201-8B08-E6169F0A2D4F}" type="presOf" srcId="{32B9CAF6-3D16-4928-AB9D-3E7D30DA2398}" destId="{0F9F82B3-617F-463F-807E-A6B4EFD0365E}" srcOrd="0" destOrd="2" presId="urn:microsoft.com/office/officeart/2005/8/layout/cycle1"/>
    <dgm:cxn modelId="{E3B18C49-5727-4A31-A0A8-F93C2A180A43}" type="presOf" srcId="{3780BA40-3C27-4928-A2AA-B90358FE38B4}" destId="{0F9F82B3-617F-463F-807E-A6B4EFD0365E}" srcOrd="0" destOrd="0" presId="urn:microsoft.com/office/officeart/2005/8/layout/cycle1"/>
    <dgm:cxn modelId="{6046C26D-711E-4366-9B60-B08BA1D1525F}" type="presOf" srcId="{98339BDF-4644-4420-98CB-CB326D4F7C3D}" destId="{1B6DE6C1-3A9F-44E3-8F56-7DDDD4973569}" srcOrd="0" destOrd="0" presId="urn:microsoft.com/office/officeart/2005/8/layout/cycle1"/>
    <dgm:cxn modelId="{28911D52-3784-4842-9094-0DAD12F3D581}" srcId="{0891781C-2E3A-443C-AB5E-261D4E564F95}" destId="{3780BA40-3C27-4928-A2AA-B90358FE38B4}" srcOrd="0" destOrd="0" parTransId="{1E99957F-3015-4803-95DA-FD1F0C87101A}" sibTransId="{E723782B-A875-4C38-86BF-0A8B12CEFBC7}"/>
    <dgm:cxn modelId="{D579A052-3BDA-4E4C-BA3E-B489C52FC4E0}" srcId="{98339BDF-4644-4420-98CB-CB326D4F7C3D}" destId="{A1949FC2-6505-4960-8EAF-F45EEF038EE1}" srcOrd="0" destOrd="0" parTransId="{BCABD873-2AB0-4720-8B62-2409168BCA20}" sibTransId="{D8FB1834-A0BA-4CC8-99B3-A5C9ECF6268A}"/>
    <dgm:cxn modelId="{6242DB72-9987-422B-AAAF-F25850D2ED36}" type="presOf" srcId="{B46983D7-5AF4-4FA2-A8E3-921772C00D5B}" destId="{1B6DE6C1-3A9F-44E3-8F56-7DDDD4973569}" srcOrd="0" destOrd="3" presId="urn:microsoft.com/office/officeart/2005/8/layout/cycle1"/>
    <dgm:cxn modelId="{F4BE4D78-CE2E-49E0-BF1B-E03ACF903E3A}" srcId="{98339BDF-4644-4420-98CB-CB326D4F7C3D}" destId="{BCFCF076-495C-4E47-A603-750F3D5D9E85}" srcOrd="1" destOrd="0" parTransId="{1108E394-2915-4FEE-9867-EA22A91AF284}" sibTransId="{A05BF4DE-EF01-4011-8905-3447E7CAD9C8}"/>
    <dgm:cxn modelId="{FA611292-C130-4DF5-ACE5-D72609CFCC11}" type="presOf" srcId="{0891781C-2E3A-443C-AB5E-261D4E564F95}" destId="{811ECBBE-EAA9-4704-BAC0-5F0A472C3D06}" srcOrd="0" destOrd="0" presId="urn:microsoft.com/office/officeart/2005/8/layout/cycle1"/>
    <dgm:cxn modelId="{C532619F-4D24-4783-9030-61BA85F68C43}" type="presOf" srcId="{A1949FC2-6505-4960-8EAF-F45EEF038EE1}" destId="{1B6DE6C1-3A9F-44E3-8F56-7DDDD4973569}" srcOrd="0" destOrd="1" presId="urn:microsoft.com/office/officeart/2005/8/layout/cycle1"/>
    <dgm:cxn modelId="{794C61A6-1525-42D9-81B6-3342458A8721}" type="presOf" srcId="{C2858497-5C7E-4799-9AC4-B12A54B4660A}" destId="{1B6DE6C1-3A9F-44E3-8F56-7DDDD4973569}" srcOrd="0" destOrd="4" presId="urn:microsoft.com/office/officeart/2005/8/layout/cycle1"/>
    <dgm:cxn modelId="{12FD17AA-7C5B-40E3-8D6D-93C058F05D57}" srcId="{98339BDF-4644-4420-98CB-CB326D4F7C3D}" destId="{B46983D7-5AF4-4FA2-A8E3-921772C00D5B}" srcOrd="2" destOrd="0" parTransId="{898A6D8D-D55C-457C-9A87-1AE2315F656C}" sibTransId="{68D64438-20FA-49B2-8C22-A4F417F5ACFC}"/>
    <dgm:cxn modelId="{62C487AB-A14A-468E-BCBA-0875515270B3}" type="presOf" srcId="{E4250D52-E091-4F73-B51E-50041DCFB96C}" destId="{0F9F82B3-617F-463F-807E-A6B4EFD0365E}" srcOrd="0" destOrd="1" presId="urn:microsoft.com/office/officeart/2005/8/layout/cycle1"/>
    <dgm:cxn modelId="{294795B3-2A89-4995-B6EC-D438B2E48C3D}" type="presOf" srcId="{BCFCF076-495C-4E47-A603-750F3D5D9E85}" destId="{1B6DE6C1-3A9F-44E3-8F56-7DDDD4973569}" srcOrd="0" destOrd="2" presId="urn:microsoft.com/office/officeart/2005/8/layout/cycle1"/>
    <dgm:cxn modelId="{89F028C8-ADD1-4E0E-904F-2D455B92DF7A}" type="presOf" srcId="{E723782B-A875-4C38-86BF-0A8B12CEFBC7}" destId="{756105E2-35C6-4485-8B91-BE4CE4931694}" srcOrd="0" destOrd="0" presId="urn:microsoft.com/office/officeart/2005/8/layout/cycle1"/>
    <dgm:cxn modelId="{0E9573D1-0770-41C0-A746-F5A10C68DDB6}" srcId="{0891781C-2E3A-443C-AB5E-261D4E564F95}" destId="{98339BDF-4644-4420-98CB-CB326D4F7C3D}" srcOrd="1" destOrd="0" parTransId="{85EFE04D-D6D8-4108-9BDC-3AA1EBAB0C6F}" sibTransId="{5610D5B2-6BD9-4901-A47D-A8E0FED7EB7D}"/>
    <dgm:cxn modelId="{65D86DD8-FE60-40E7-BEDE-179C5FC5DE15}" srcId="{3780BA40-3C27-4928-A2AA-B90358FE38B4}" destId="{32B9CAF6-3D16-4928-AB9D-3E7D30DA2398}" srcOrd="1" destOrd="0" parTransId="{37C8CE0B-0D72-497B-AB2E-3C1F1B5118D8}" sibTransId="{C5F14AC1-C095-4B31-8E15-51C4C02FA626}"/>
    <dgm:cxn modelId="{14A65FE5-CE09-490B-83AE-2BB77E047F1B}" type="presOf" srcId="{5610D5B2-6BD9-4901-A47D-A8E0FED7EB7D}" destId="{A3E4BAFF-03B8-4A81-A451-76424EDB7F22}" srcOrd="0" destOrd="0" presId="urn:microsoft.com/office/officeart/2005/8/layout/cycle1"/>
    <dgm:cxn modelId="{1CA19D73-5111-426B-A005-9636DE4455ED}" type="presParOf" srcId="{811ECBBE-EAA9-4704-BAC0-5F0A472C3D06}" destId="{9A54EAF7-C038-4F21-B9F8-2DCAAE0052E7}" srcOrd="0" destOrd="0" presId="urn:microsoft.com/office/officeart/2005/8/layout/cycle1"/>
    <dgm:cxn modelId="{0FFBD427-64C3-4C0B-BDC7-0D5CA16DB9B5}" type="presParOf" srcId="{811ECBBE-EAA9-4704-BAC0-5F0A472C3D06}" destId="{0F9F82B3-617F-463F-807E-A6B4EFD0365E}" srcOrd="1" destOrd="0" presId="urn:microsoft.com/office/officeart/2005/8/layout/cycle1"/>
    <dgm:cxn modelId="{3D8CB7EF-67F2-4DE0-821C-36A208A8605F}" type="presParOf" srcId="{811ECBBE-EAA9-4704-BAC0-5F0A472C3D06}" destId="{756105E2-35C6-4485-8B91-BE4CE4931694}" srcOrd="2" destOrd="0" presId="urn:microsoft.com/office/officeart/2005/8/layout/cycle1"/>
    <dgm:cxn modelId="{12B83BED-B5BC-416B-A4F7-A382BD6E59C9}" type="presParOf" srcId="{811ECBBE-EAA9-4704-BAC0-5F0A472C3D06}" destId="{4224D3ED-5179-4172-8D76-24098B523F9D}" srcOrd="3" destOrd="0" presId="urn:microsoft.com/office/officeart/2005/8/layout/cycle1"/>
    <dgm:cxn modelId="{DE9AEFBD-394E-4228-A5BC-413AF89FA938}" type="presParOf" srcId="{811ECBBE-EAA9-4704-BAC0-5F0A472C3D06}" destId="{1B6DE6C1-3A9F-44E3-8F56-7DDDD4973569}" srcOrd="4" destOrd="0" presId="urn:microsoft.com/office/officeart/2005/8/layout/cycle1"/>
    <dgm:cxn modelId="{A9F60AAC-E7D8-49FC-AD4E-7A16CCE50B6E}" type="presParOf" srcId="{811ECBBE-EAA9-4704-BAC0-5F0A472C3D06}" destId="{A3E4BAFF-03B8-4A81-A451-76424EDB7F22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F3343-34D9-47BC-BC2C-22F511FBC3DE}">
      <dsp:nvSpPr>
        <dsp:cNvPr id="0" name=""/>
        <dsp:cNvSpPr/>
      </dsp:nvSpPr>
      <dsp:spPr>
        <a:xfrm>
          <a:off x="0" y="1690"/>
          <a:ext cx="512011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A217B5-0B75-48D2-A38E-A82D27773D97}">
      <dsp:nvSpPr>
        <dsp:cNvPr id="0" name=""/>
        <dsp:cNvSpPr/>
      </dsp:nvSpPr>
      <dsp:spPr>
        <a:xfrm>
          <a:off x="0" y="1690"/>
          <a:ext cx="5120113" cy="115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Budgets</a:t>
          </a:r>
          <a:endParaRPr lang="en-US" sz="4400" kern="1200" dirty="0"/>
        </a:p>
      </dsp:txBody>
      <dsp:txXfrm>
        <a:off x="0" y="1690"/>
        <a:ext cx="5120113" cy="1152948"/>
      </dsp:txXfrm>
    </dsp:sp>
    <dsp:sp modelId="{81EF41FA-4CCB-49F2-9BB9-60834A51970A}">
      <dsp:nvSpPr>
        <dsp:cNvPr id="0" name=""/>
        <dsp:cNvSpPr/>
      </dsp:nvSpPr>
      <dsp:spPr>
        <a:xfrm>
          <a:off x="0" y="1154639"/>
          <a:ext cx="512011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9E5EE3-D71F-4E72-8957-75848846A619}">
      <dsp:nvSpPr>
        <dsp:cNvPr id="0" name=""/>
        <dsp:cNvSpPr/>
      </dsp:nvSpPr>
      <dsp:spPr>
        <a:xfrm>
          <a:off x="0" y="1154639"/>
          <a:ext cx="5120113" cy="115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Technology</a:t>
          </a:r>
          <a:endParaRPr lang="en-US" sz="4400" kern="1200" dirty="0"/>
        </a:p>
      </dsp:txBody>
      <dsp:txXfrm>
        <a:off x="0" y="1154639"/>
        <a:ext cx="5120113" cy="1152948"/>
      </dsp:txXfrm>
    </dsp:sp>
    <dsp:sp modelId="{E4F9B9EC-693E-432A-AC4B-351FB1CE3A31}">
      <dsp:nvSpPr>
        <dsp:cNvPr id="0" name=""/>
        <dsp:cNvSpPr/>
      </dsp:nvSpPr>
      <dsp:spPr>
        <a:xfrm>
          <a:off x="0" y="2307588"/>
          <a:ext cx="512011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EA8459-D866-4BEA-8A93-C4F420397CD3}">
      <dsp:nvSpPr>
        <dsp:cNvPr id="0" name=""/>
        <dsp:cNvSpPr/>
      </dsp:nvSpPr>
      <dsp:spPr>
        <a:xfrm>
          <a:off x="0" y="2307588"/>
          <a:ext cx="5120113" cy="115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Implementation</a:t>
          </a:r>
          <a:r>
            <a:rPr lang="en-US" sz="5300" kern="1200"/>
            <a:t> </a:t>
          </a:r>
          <a:endParaRPr lang="en-US" sz="5300" kern="1200" dirty="0"/>
        </a:p>
      </dsp:txBody>
      <dsp:txXfrm>
        <a:off x="0" y="2307588"/>
        <a:ext cx="5120113" cy="1152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FF4CB-252C-40DA-8295-145D7511EC08}">
      <dsp:nvSpPr>
        <dsp:cNvPr id="0" name=""/>
        <dsp:cNvSpPr/>
      </dsp:nvSpPr>
      <dsp:spPr>
        <a:xfrm>
          <a:off x="1570" y="0"/>
          <a:ext cx="1541291" cy="41624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Elsevier</a:t>
          </a:r>
        </a:p>
      </dsp:txBody>
      <dsp:txXfrm>
        <a:off x="1570" y="0"/>
        <a:ext cx="1541291" cy="1248727"/>
      </dsp:txXfrm>
    </dsp:sp>
    <dsp:sp modelId="{09A24DDF-7D10-488D-9AD5-D8B484A84FAF}">
      <dsp:nvSpPr>
        <dsp:cNvPr id="0" name=""/>
        <dsp:cNvSpPr/>
      </dsp:nvSpPr>
      <dsp:spPr>
        <a:xfrm>
          <a:off x="155699" y="124882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2181 journals, some perpetual</a:t>
          </a:r>
        </a:p>
      </dsp:txBody>
      <dsp:txXfrm>
        <a:off x="173459" y="1266589"/>
        <a:ext cx="1197513" cy="570856"/>
      </dsp:txXfrm>
    </dsp:sp>
    <dsp:sp modelId="{993B47DA-4E11-415F-84FC-C23FF25D2407}">
      <dsp:nvSpPr>
        <dsp:cNvPr id="0" name=""/>
        <dsp:cNvSpPr/>
      </dsp:nvSpPr>
      <dsp:spPr>
        <a:xfrm>
          <a:off x="155699" y="1948494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139,484 article downloads</a:t>
          </a:r>
        </a:p>
      </dsp:txBody>
      <dsp:txXfrm>
        <a:off x="173459" y="1966254"/>
        <a:ext cx="1197513" cy="570856"/>
      </dsp:txXfrm>
    </dsp:sp>
    <dsp:sp modelId="{ADD40E6C-ECE2-43C0-B57A-AE10268C73DC}">
      <dsp:nvSpPr>
        <dsp:cNvPr id="0" name=""/>
        <dsp:cNvSpPr/>
      </dsp:nvSpPr>
      <dsp:spPr>
        <a:xfrm>
          <a:off x="155699" y="264815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Cost per use $4.26</a:t>
          </a:r>
        </a:p>
      </dsp:txBody>
      <dsp:txXfrm>
        <a:off x="173459" y="2665919"/>
        <a:ext cx="1197513" cy="570856"/>
      </dsp:txXfrm>
    </dsp:sp>
    <dsp:sp modelId="{C07A91CF-9D3A-4BC8-ACAD-4039511E8B18}">
      <dsp:nvSpPr>
        <dsp:cNvPr id="0" name=""/>
        <dsp:cNvSpPr/>
      </dsp:nvSpPr>
      <dsp:spPr>
        <a:xfrm>
          <a:off x="155699" y="3347825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7% collection budget</a:t>
          </a:r>
        </a:p>
      </dsp:txBody>
      <dsp:txXfrm>
        <a:off x="173459" y="3365585"/>
        <a:ext cx="1197513" cy="570856"/>
      </dsp:txXfrm>
    </dsp:sp>
    <dsp:sp modelId="{E729F3D5-C8BF-4242-A261-5D8C58763AF2}">
      <dsp:nvSpPr>
        <dsp:cNvPr id="0" name=""/>
        <dsp:cNvSpPr/>
      </dsp:nvSpPr>
      <dsp:spPr>
        <a:xfrm>
          <a:off x="1658459" y="0"/>
          <a:ext cx="1541291" cy="41624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Wiley</a:t>
          </a:r>
        </a:p>
      </dsp:txBody>
      <dsp:txXfrm>
        <a:off x="1658459" y="0"/>
        <a:ext cx="1541291" cy="1248727"/>
      </dsp:txXfrm>
    </dsp:sp>
    <dsp:sp modelId="{8130F6E6-9984-409A-82F0-8EA0B7992AEE}">
      <dsp:nvSpPr>
        <dsp:cNvPr id="0" name=""/>
        <dsp:cNvSpPr/>
      </dsp:nvSpPr>
      <dsp:spPr>
        <a:xfrm>
          <a:off x="1812588" y="124882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1496 journals, all perpetual</a:t>
          </a:r>
        </a:p>
      </dsp:txBody>
      <dsp:txXfrm>
        <a:off x="1830348" y="1266589"/>
        <a:ext cx="1197513" cy="570856"/>
      </dsp:txXfrm>
    </dsp:sp>
    <dsp:sp modelId="{EE53AE73-3FB7-4023-B4B7-52FDD8D7BB5D}">
      <dsp:nvSpPr>
        <dsp:cNvPr id="0" name=""/>
        <dsp:cNvSpPr/>
      </dsp:nvSpPr>
      <dsp:spPr>
        <a:xfrm>
          <a:off x="1812588" y="1948494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57,565 article downloads</a:t>
          </a:r>
        </a:p>
      </dsp:txBody>
      <dsp:txXfrm>
        <a:off x="1830348" y="1966254"/>
        <a:ext cx="1197513" cy="570856"/>
      </dsp:txXfrm>
    </dsp:sp>
    <dsp:sp modelId="{5859FF03-343F-4290-902F-391F5F23BD8A}">
      <dsp:nvSpPr>
        <dsp:cNvPr id="0" name=""/>
        <dsp:cNvSpPr/>
      </dsp:nvSpPr>
      <dsp:spPr>
        <a:xfrm>
          <a:off x="1812588" y="264815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Cost per use $6.99</a:t>
          </a:r>
        </a:p>
      </dsp:txBody>
      <dsp:txXfrm>
        <a:off x="1830348" y="2665919"/>
        <a:ext cx="1197513" cy="570856"/>
      </dsp:txXfrm>
    </dsp:sp>
    <dsp:sp modelId="{27CD3FB6-34E3-4955-9B85-FC4A4CD7A2B9}">
      <dsp:nvSpPr>
        <dsp:cNvPr id="0" name=""/>
        <dsp:cNvSpPr/>
      </dsp:nvSpPr>
      <dsp:spPr>
        <a:xfrm>
          <a:off x="1812588" y="3347825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4.5% collection budget</a:t>
          </a:r>
        </a:p>
      </dsp:txBody>
      <dsp:txXfrm>
        <a:off x="1830348" y="3365585"/>
        <a:ext cx="1197513" cy="570856"/>
      </dsp:txXfrm>
    </dsp:sp>
    <dsp:sp modelId="{37F85FE3-ADE8-4F06-ACE7-711CF1EAB025}">
      <dsp:nvSpPr>
        <dsp:cNvPr id="0" name=""/>
        <dsp:cNvSpPr/>
      </dsp:nvSpPr>
      <dsp:spPr>
        <a:xfrm>
          <a:off x="3315348" y="0"/>
          <a:ext cx="1541291" cy="41624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Springer</a:t>
          </a:r>
        </a:p>
      </dsp:txBody>
      <dsp:txXfrm>
        <a:off x="3315348" y="0"/>
        <a:ext cx="1541291" cy="1248727"/>
      </dsp:txXfrm>
    </dsp:sp>
    <dsp:sp modelId="{B74FCD2C-BDE5-4848-8CA1-8330A7B6ECB9}">
      <dsp:nvSpPr>
        <dsp:cNvPr id="0" name=""/>
        <dsp:cNvSpPr/>
      </dsp:nvSpPr>
      <dsp:spPr>
        <a:xfrm>
          <a:off x="3469477" y="124882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2002 journals, all perpetual</a:t>
          </a:r>
        </a:p>
      </dsp:txBody>
      <dsp:txXfrm>
        <a:off x="3487237" y="1266589"/>
        <a:ext cx="1197513" cy="570856"/>
      </dsp:txXfrm>
    </dsp:sp>
    <dsp:sp modelId="{BC9EBBB7-B41F-4756-93E6-59A5A36295CD}">
      <dsp:nvSpPr>
        <dsp:cNvPr id="0" name=""/>
        <dsp:cNvSpPr/>
      </dsp:nvSpPr>
      <dsp:spPr>
        <a:xfrm>
          <a:off x="3469477" y="1948494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46,564 article downloads</a:t>
          </a:r>
        </a:p>
      </dsp:txBody>
      <dsp:txXfrm>
        <a:off x="3487237" y="1966254"/>
        <a:ext cx="1197513" cy="570856"/>
      </dsp:txXfrm>
    </dsp:sp>
    <dsp:sp modelId="{9F0AFF7E-C78A-4819-951B-8C9E192BC1AC}">
      <dsp:nvSpPr>
        <dsp:cNvPr id="0" name=""/>
        <dsp:cNvSpPr/>
      </dsp:nvSpPr>
      <dsp:spPr>
        <a:xfrm>
          <a:off x="3469477" y="264815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Cost per use $4.75</a:t>
          </a:r>
        </a:p>
      </dsp:txBody>
      <dsp:txXfrm>
        <a:off x="3487237" y="2665919"/>
        <a:ext cx="1197513" cy="570856"/>
      </dsp:txXfrm>
    </dsp:sp>
    <dsp:sp modelId="{D064D772-9CE7-44EF-9E49-ECAD82A00169}">
      <dsp:nvSpPr>
        <dsp:cNvPr id="0" name=""/>
        <dsp:cNvSpPr/>
      </dsp:nvSpPr>
      <dsp:spPr>
        <a:xfrm>
          <a:off x="3469477" y="3347825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2.5% collection budget</a:t>
          </a:r>
        </a:p>
      </dsp:txBody>
      <dsp:txXfrm>
        <a:off x="3487237" y="3365585"/>
        <a:ext cx="1197513" cy="570856"/>
      </dsp:txXfrm>
    </dsp:sp>
    <dsp:sp modelId="{DAF26C66-EE09-4F81-9E4B-C5395186E230}">
      <dsp:nvSpPr>
        <dsp:cNvPr id="0" name=""/>
        <dsp:cNvSpPr/>
      </dsp:nvSpPr>
      <dsp:spPr>
        <a:xfrm>
          <a:off x="4972237" y="0"/>
          <a:ext cx="1541291" cy="41624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Sage</a:t>
          </a:r>
        </a:p>
      </dsp:txBody>
      <dsp:txXfrm>
        <a:off x="4972237" y="0"/>
        <a:ext cx="1541291" cy="1248727"/>
      </dsp:txXfrm>
    </dsp:sp>
    <dsp:sp modelId="{C98817E1-D4A1-4D61-A2EA-15F7AEB1132C}">
      <dsp:nvSpPr>
        <dsp:cNvPr id="0" name=""/>
        <dsp:cNvSpPr/>
      </dsp:nvSpPr>
      <dsp:spPr>
        <a:xfrm>
          <a:off x="5126366" y="124882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882 journals, all perpetual</a:t>
          </a:r>
        </a:p>
      </dsp:txBody>
      <dsp:txXfrm>
        <a:off x="5144126" y="1266589"/>
        <a:ext cx="1197513" cy="570856"/>
      </dsp:txXfrm>
    </dsp:sp>
    <dsp:sp modelId="{248DAB54-EBFB-44D5-B3C3-EC14DE35FE8A}">
      <dsp:nvSpPr>
        <dsp:cNvPr id="0" name=""/>
        <dsp:cNvSpPr/>
      </dsp:nvSpPr>
      <dsp:spPr>
        <a:xfrm>
          <a:off x="5126366" y="1948494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53,900 article downloads</a:t>
          </a:r>
        </a:p>
      </dsp:txBody>
      <dsp:txXfrm>
        <a:off x="5144126" y="1966254"/>
        <a:ext cx="1197513" cy="570856"/>
      </dsp:txXfrm>
    </dsp:sp>
    <dsp:sp modelId="{B14C222C-CC0B-457E-B000-698DF5493C65}">
      <dsp:nvSpPr>
        <dsp:cNvPr id="0" name=""/>
        <dsp:cNvSpPr/>
      </dsp:nvSpPr>
      <dsp:spPr>
        <a:xfrm>
          <a:off x="5126366" y="2648159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Cost per use $4.16</a:t>
          </a:r>
        </a:p>
      </dsp:txBody>
      <dsp:txXfrm>
        <a:off x="5144126" y="2665919"/>
        <a:ext cx="1197513" cy="570856"/>
      </dsp:txXfrm>
    </dsp:sp>
    <dsp:sp modelId="{A963B619-BA66-4A47-ACAF-80462243189B}">
      <dsp:nvSpPr>
        <dsp:cNvPr id="0" name=""/>
        <dsp:cNvSpPr/>
      </dsp:nvSpPr>
      <dsp:spPr>
        <a:xfrm>
          <a:off x="5126366" y="3347825"/>
          <a:ext cx="1233033" cy="6063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2.6% collection budget</a:t>
          </a:r>
        </a:p>
      </dsp:txBody>
      <dsp:txXfrm>
        <a:off x="5144126" y="3365585"/>
        <a:ext cx="1197513" cy="570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8AB3E-F5A6-4B1C-BD83-39210A1C56F7}">
      <dsp:nvSpPr>
        <dsp:cNvPr id="0" name=""/>
        <dsp:cNvSpPr/>
      </dsp:nvSpPr>
      <dsp:spPr>
        <a:xfrm>
          <a:off x="1236049" y="419328"/>
          <a:ext cx="5030875" cy="5030875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Join a Coalition</a:t>
          </a:r>
          <a:endParaRPr lang="en-US" sz="2300" kern="1200" dirty="0"/>
        </a:p>
      </dsp:txBody>
      <dsp:txXfrm>
        <a:off x="3814972" y="1170965"/>
        <a:ext cx="1706904" cy="1167881"/>
      </dsp:txXfrm>
    </dsp:sp>
    <dsp:sp modelId="{80915B08-7D72-4005-8268-22E040409CBD}">
      <dsp:nvSpPr>
        <dsp:cNvPr id="0" name=""/>
        <dsp:cNvSpPr/>
      </dsp:nvSpPr>
      <dsp:spPr>
        <a:xfrm>
          <a:off x="1132564" y="600360"/>
          <a:ext cx="5030875" cy="5030875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Begin to Diversify</a:t>
          </a:r>
          <a:br>
            <a:rPr lang="en-US" sz="2300" b="0" i="0" kern="1200" baseline="0" dirty="0"/>
          </a:br>
          <a:r>
            <a:rPr lang="en-US" sz="2300" b="0" i="0" kern="1200" baseline="0" dirty="0"/>
            <a:t>Resources </a:t>
          </a:r>
          <a:endParaRPr lang="en-US" sz="2300" kern="1200" dirty="0"/>
        </a:p>
      </dsp:txBody>
      <dsp:txXfrm>
        <a:off x="4420600" y="2876233"/>
        <a:ext cx="1497284" cy="1263708"/>
      </dsp:txXfrm>
    </dsp:sp>
    <dsp:sp modelId="{59ECFF9B-4EBE-46BC-8A5F-29955A1CC3DE}">
      <dsp:nvSpPr>
        <dsp:cNvPr id="0" name=""/>
        <dsp:cNvSpPr/>
      </dsp:nvSpPr>
      <dsp:spPr>
        <a:xfrm>
          <a:off x="998893" y="645839"/>
          <a:ext cx="5030875" cy="5030875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Form Your Own</a:t>
          </a:r>
          <a:endParaRPr lang="en-US" sz="2300" kern="1200" dirty="0"/>
        </a:p>
      </dsp:txBody>
      <dsp:txXfrm>
        <a:off x="2615961" y="4418996"/>
        <a:ext cx="1796741" cy="1078044"/>
      </dsp:txXfrm>
    </dsp:sp>
    <dsp:sp modelId="{A76A7A0B-1DED-4544-A3ED-FA607B3B5864}">
      <dsp:nvSpPr>
        <dsp:cNvPr id="0" name=""/>
        <dsp:cNvSpPr/>
      </dsp:nvSpPr>
      <dsp:spPr>
        <a:xfrm>
          <a:off x="998893" y="606900"/>
          <a:ext cx="5030875" cy="5030875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Negotiation</a:t>
          </a:r>
          <a:endParaRPr lang="en-US" sz="2300" kern="1200" dirty="0"/>
        </a:p>
      </dsp:txBody>
      <dsp:txXfrm>
        <a:off x="1238459" y="2882773"/>
        <a:ext cx="1497284" cy="1263708"/>
      </dsp:txXfrm>
    </dsp:sp>
    <dsp:sp modelId="{D6CEBEA9-DE80-4D5F-A9CF-58438479910A}">
      <dsp:nvSpPr>
        <dsp:cNvPr id="0" name=""/>
        <dsp:cNvSpPr/>
      </dsp:nvSpPr>
      <dsp:spPr>
        <a:xfrm>
          <a:off x="915582" y="477204"/>
          <a:ext cx="5030875" cy="5030875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Committee</a:t>
          </a:r>
          <a:endParaRPr lang="en-US" sz="2300" kern="1200" dirty="0"/>
        </a:p>
      </dsp:txBody>
      <dsp:txXfrm>
        <a:off x="1649251" y="1243814"/>
        <a:ext cx="1706904" cy="11678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506BC-156E-4C3A-8652-A1188636DBD0}">
      <dsp:nvSpPr>
        <dsp:cNvPr id="0" name=""/>
        <dsp:cNvSpPr/>
      </dsp:nvSpPr>
      <dsp:spPr>
        <a:xfrm>
          <a:off x="406224" y="351143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FD917-41AA-4F87-AA09-7E8674662CA2}">
      <dsp:nvSpPr>
        <dsp:cNvPr id="0" name=""/>
        <dsp:cNvSpPr/>
      </dsp:nvSpPr>
      <dsp:spPr>
        <a:xfrm>
          <a:off x="640224" y="58514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803FC-89C0-4204-B928-5E961AA759F9}">
      <dsp:nvSpPr>
        <dsp:cNvPr id="0" name=""/>
        <dsp:cNvSpPr/>
      </dsp:nvSpPr>
      <dsp:spPr>
        <a:xfrm>
          <a:off x="55224" y="179114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Always Changing</a:t>
          </a:r>
        </a:p>
      </dsp:txBody>
      <dsp:txXfrm>
        <a:off x="55224" y="1791144"/>
        <a:ext cx="1800000" cy="720000"/>
      </dsp:txXfrm>
    </dsp:sp>
    <dsp:sp modelId="{1D55F574-E6F2-4A11-991A-1A8A112C9B5B}">
      <dsp:nvSpPr>
        <dsp:cNvPr id="0" name=""/>
        <dsp:cNvSpPr/>
      </dsp:nvSpPr>
      <dsp:spPr>
        <a:xfrm>
          <a:off x="2521224" y="351143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2111A-19C3-494C-B8ED-A05B6B9AD0FB}">
      <dsp:nvSpPr>
        <dsp:cNvPr id="0" name=""/>
        <dsp:cNvSpPr/>
      </dsp:nvSpPr>
      <dsp:spPr>
        <a:xfrm>
          <a:off x="2755224" y="58514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C80FE-DB38-469C-9415-6F51F46A10D1}">
      <dsp:nvSpPr>
        <dsp:cNvPr id="0" name=""/>
        <dsp:cNvSpPr/>
      </dsp:nvSpPr>
      <dsp:spPr>
        <a:xfrm>
          <a:off x="2170224" y="179114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New Paradigms</a:t>
          </a:r>
          <a:br>
            <a:rPr lang="en-US" sz="1500" kern="1200" dirty="0"/>
          </a:br>
          <a:r>
            <a:rPr lang="en-US" sz="1500" kern="1200" dirty="0"/>
            <a:t>Regularly Appearing</a:t>
          </a:r>
        </a:p>
      </dsp:txBody>
      <dsp:txXfrm>
        <a:off x="2170224" y="1791144"/>
        <a:ext cx="1800000" cy="720000"/>
      </dsp:txXfrm>
    </dsp:sp>
    <dsp:sp modelId="{A1191996-CF18-43AB-BA42-18FC38EB6318}">
      <dsp:nvSpPr>
        <dsp:cNvPr id="0" name=""/>
        <dsp:cNvSpPr/>
      </dsp:nvSpPr>
      <dsp:spPr>
        <a:xfrm>
          <a:off x="4636224" y="351143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9DE17-D50E-416D-8D6D-309F9863F85D}">
      <dsp:nvSpPr>
        <dsp:cNvPr id="0" name=""/>
        <dsp:cNvSpPr/>
      </dsp:nvSpPr>
      <dsp:spPr>
        <a:xfrm>
          <a:off x="4870224" y="58514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E21DD-B082-433B-8037-A99A86DC9AFA}">
      <dsp:nvSpPr>
        <dsp:cNvPr id="0" name=""/>
        <dsp:cNvSpPr/>
      </dsp:nvSpPr>
      <dsp:spPr>
        <a:xfrm>
          <a:off x="4285224" y="179114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Previous Skills Can Be Harnessed And Retooled</a:t>
          </a:r>
        </a:p>
      </dsp:txBody>
      <dsp:txXfrm>
        <a:off x="4285224" y="1791144"/>
        <a:ext cx="18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F82B3-617F-463F-807E-A6B4EFD0365E}">
      <dsp:nvSpPr>
        <dsp:cNvPr id="0" name=""/>
        <dsp:cNvSpPr/>
      </dsp:nvSpPr>
      <dsp:spPr>
        <a:xfrm>
          <a:off x="39722" y="1616804"/>
          <a:ext cx="2927522" cy="222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PRIMARY</a:t>
          </a:r>
          <a:endParaRPr lang="en-US" sz="2400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Research Data Repository (</a:t>
          </a:r>
          <a:r>
            <a:rPr lang="en-US" sz="1800" kern="120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Dataverse</a:t>
          </a:r>
          <a:r>
            <a:rPr lang="en-US" sz="18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Digital Research Collections Repository (</a:t>
          </a:r>
          <a:r>
            <a:rPr lang="en-US" sz="1800" kern="120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Dspace</a:t>
          </a:r>
          <a:r>
            <a:rPr lang="en-US" sz="18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, 2021)</a:t>
          </a:r>
          <a:br>
            <a:rPr lang="en-US" sz="11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</a:br>
          <a:endParaRPr lang="en-US" sz="1100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sp:txBody>
      <dsp:txXfrm>
        <a:off x="39722" y="1616804"/>
        <a:ext cx="2927522" cy="2223395"/>
      </dsp:txXfrm>
    </dsp:sp>
    <dsp:sp modelId="{756105E2-35C6-4485-8B91-BE4CE4931694}">
      <dsp:nvSpPr>
        <dsp:cNvPr id="0" name=""/>
        <dsp:cNvSpPr/>
      </dsp:nvSpPr>
      <dsp:spPr>
        <a:xfrm>
          <a:off x="778967" y="789080"/>
          <a:ext cx="4568319" cy="4568319"/>
        </a:xfrm>
        <a:prstGeom prst="circularArrow">
          <a:avLst>
            <a:gd name="adj1" fmla="val 9491"/>
            <a:gd name="adj2" fmla="val 685669"/>
            <a:gd name="adj3" fmla="val 17659825"/>
            <a:gd name="adj4" fmla="val 1420716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DE6C1-3A9F-44E3-8F56-7DDDD4973569}">
      <dsp:nvSpPr>
        <dsp:cNvPr id="0" name=""/>
        <dsp:cNvSpPr/>
      </dsp:nvSpPr>
      <dsp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TERTIARY</a:t>
          </a:r>
          <a:endParaRPr lang="en-US" sz="2400" kern="120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Electronic Thesis and Dissertation Management System (VIREO)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Identity Management System (ORCID)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Academic Journal Software (OJS3)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User Interface/Content Management Software (OMEKA) </a:t>
          </a:r>
        </a:p>
      </dsp:txBody>
      <dsp:txXfrm>
        <a:off x="3144038" y="1573947"/>
        <a:ext cx="2708806" cy="2223395"/>
      </dsp:txXfrm>
    </dsp:sp>
    <dsp:sp modelId="{A3E4BAFF-03B8-4A81-A451-76424EDB7F22}">
      <dsp:nvSpPr>
        <dsp:cNvPr id="0" name=""/>
        <dsp:cNvSpPr/>
      </dsp:nvSpPr>
      <dsp:spPr>
        <a:xfrm>
          <a:off x="786049" y="-24829"/>
          <a:ext cx="4568319" cy="4568319"/>
        </a:xfrm>
        <a:prstGeom prst="circularArrow">
          <a:avLst>
            <a:gd name="adj1" fmla="val 9491"/>
            <a:gd name="adj2" fmla="val 685669"/>
            <a:gd name="adj3" fmla="val 6852646"/>
            <a:gd name="adj4" fmla="val 341482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0.81385</cdr:x>
      <cdr:y>0.11559</cdr:y>
    </cdr:from>
    <cdr:to>
      <cdr:x>0.9781</cdr:x>
      <cdr:y>0.24986</cdr:y>
    </cdr:to>
    <cdr:sp macro="" textlink="">
      <cdr:nvSpPr>
        <cdr:cNvPr id="8704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44832" y="650810"/>
          <a:ext cx="1341050" cy="7559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00" b="1" i="0" u="none" strike="noStrike" baseline="0" dirty="0">
              <a:solidFill>
                <a:srgbClr val="E50012"/>
              </a:solidFill>
              <a:latin typeface="Palatino Linotype"/>
            </a:rPr>
            <a:t>Serial Expenditures</a:t>
          </a:r>
        </a:p>
        <a:p xmlns:a="http://schemas.openxmlformats.org/drawingml/2006/main">
          <a:pPr algn="l" rtl="0">
            <a:defRPr sz="1000"/>
          </a:pPr>
          <a:r>
            <a:rPr lang="en-US" sz="1600" b="1" i="0" u="none" strike="noStrike" baseline="0" dirty="0">
              <a:solidFill>
                <a:srgbClr val="E50012"/>
              </a:solidFill>
              <a:latin typeface="Palatino Linotype"/>
            </a:rPr>
            <a:t>(+402%)</a:t>
          </a:r>
          <a:endParaRPr lang="en-US" b="1" dirty="0">
            <a:solidFill>
              <a:srgbClr val="E50012"/>
            </a:solidFill>
          </a:endParaRPr>
        </a:p>
      </cdr:txBody>
    </cdr:sp>
  </cdr:relSizeAnchor>
  <cdr:relSizeAnchor xmlns:cdr="http://schemas.openxmlformats.org/drawingml/2006/chartDrawing">
    <cdr:from>
      <cdr:x>0.81935</cdr:x>
      <cdr:y>0.66464</cdr:y>
    </cdr:from>
    <cdr:to>
      <cdr:x>1</cdr:x>
      <cdr:y>0.77617</cdr:y>
    </cdr:to>
    <cdr:sp macro="" textlink="">
      <cdr:nvSpPr>
        <cdr:cNvPr id="8704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89738" y="3742150"/>
          <a:ext cx="1474951" cy="6279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0" i="0" u="none" strike="noStrike" baseline="0" dirty="0">
              <a:solidFill>
                <a:srgbClr val="00B0F0"/>
              </a:solidFill>
              <a:latin typeface="Palatino Linotype" pitchFamily="18" charset="0"/>
              <a:cs typeface="Arial"/>
            </a:rPr>
            <a:t>Monograph Expenditures</a:t>
          </a:r>
        </a:p>
        <a:p xmlns:a="http://schemas.openxmlformats.org/drawingml/2006/main">
          <a:pPr algn="l" rtl="0">
            <a:defRPr sz="1000"/>
          </a:pPr>
          <a:r>
            <a:rPr lang="en-US" sz="1200" b="0" i="0" u="none" strike="noStrike" baseline="0" dirty="0">
              <a:solidFill>
                <a:srgbClr val="00B0F0"/>
              </a:solidFill>
              <a:latin typeface="Palatino Linotype" pitchFamily="18" charset="0"/>
              <a:cs typeface="Arial"/>
            </a:rPr>
            <a:t>(+71%)</a:t>
          </a:r>
        </a:p>
      </cdr:txBody>
    </cdr:sp>
  </cdr:relSizeAnchor>
  <cdr:relSizeAnchor xmlns:cdr="http://schemas.openxmlformats.org/drawingml/2006/chartDrawing">
    <cdr:from>
      <cdr:x>0.82452</cdr:x>
      <cdr:y>0.79574</cdr:y>
    </cdr:from>
    <cdr:to>
      <cdr:x>0.98452</cdr:x>
      <cdr:y>0.92404</cdr:y>
    </cdr:to>
    <cdr:sp macro="" textlink="">
      <cdr:nvSpPr>
        <cdr:cNvPr id="8704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31949" y="4480259"/>
          <a:ext cx="1306351" cy="7224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0" i="0" u="none" strike="noStrike" baseline="0" dirty="0">
              <a:solidFill>
                <a:srgbClr val="00B050"/>
              </a:solidFill>
              <a:latin typeface="Palatino Linotype" pitchFamily="18" charset="0"/>
              <a:cs typeface="Arial"/>
            </a:rPr>
            <a:t>Monographs Purchased </a:t>
          </a:r>
        </a:p>
        <a:p xmlns:a="http://schemas.openxmlformats.org/drawingml/2006/main">
          <a:pPr algn="l" rtl="0">
            <a:defRPr sz="1000"/>
          </a:pPr>
          <a:r>
            <a:rPr lang="en-US" sz="1200" b="0" i="0" u="none" strike="noStrike" baseline="0" dirty="0">
              <a:solidFill>
                <a:srgbClr val="00B050"/>
              </a:solidFill>
              <a:latin typeface="Palatino Linotype" pitchFamily="18" charset="0"/>
              <a:cs typeface="Arial"/>
            </a:rPr>
            <a:t>(10%)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E3CB-9F59-E934-1002-5FA6C6551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64B96-4030-10B3-7C25-4D967379B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7B70-AFB0-9D97-8601-D1370BDE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A2EB7-F120-F85F-8C15-EF88B11A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D0E0-239B-C7C9-F836-041CEBB68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2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4B35-928A-66B0-81F0-AF74A37B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FFF9C-E162-C286-A7C9-B57B07FA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FB0F5-ECFD-2479-6224-B77DDD78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224B-1B5B-38A1-9116-9AA9820A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66CC6-8DB1-F919-D957-FC8F804E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23EFC-332B-305B-8BBB-3471818F0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F31EE-EEDC-A349-A508-77B0E4B32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5F1BA-3742-6C46-194E-61692710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4D8F-1B3B-3ACE-503A-0AB0BB47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10875-A64D-5BB8-33DE-D2500B47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9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42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6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10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615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183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125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0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472F0-86E0-1C97-B087-FC6E4657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3398E-1F41-98A3-4C73-FA27D408A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AD10D-E6BE-94D8-A4E2-B73DF59D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31545-F4BB-D436-C698-A87EA5A3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B26F2-D805-2B61-FA66-01DD19AB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6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53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127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21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8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48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86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70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34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9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B8842-C5F4-88AE-FAEF-CF5FB71D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823AB-054C-6992-495C-C79F97FD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15D92-8D72-6B89-2255-1891E2877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C411-FCFC-E059-1EEC-0632AAB4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2A768-55E1-8E4D-9D0B-0E311657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44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1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45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54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789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6991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26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63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1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EE88-4EA3-9484-C138-A91DC7EE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5D079-76DD-9B96-E361-0CBFDE94F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19ACF-51DD-81B7-FB84-6A9D9F9C9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88C81-3B35-AB6C-489D-743BF0B3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D667F-DEFE-50DC-BFB3-FEF005D2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B89C1-E1D3-CA69-B241-14BCB608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AE38E-203D-AC57-B400-424FC22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AF702-DBA1-D3A1-FEB5-E39FA49DF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A14DD-3BCD-255F-4703-A72BBE7BF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D6CE84-13C3-707D-4A43-8A63F2797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451F4-0DAB-B6A3-CE6E-5D2206BCF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03B0D0-1F19-9A77-1EB5-08FF9543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8096E-E0DE-9003-7C68-3D8B1128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49C44-7F58-A476-F20D-4F0FC959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2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74C3-6DDD-0574-7C8F-F21C5DD5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632CA-3206-C635-28B8-CC88FFDE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5C3D9-7482-39A5-8B80-AA3D1EF5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A74AD-4325-A6AD-7080-520ED6C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1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102AEF-2C62-80A0-ABDB-E4B39C0E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FD77A-C082-CFFA-C8B3-B528E077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2047-396C-11BE-B234-BADBF7A4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7E4-C905-40C4-AFF2-C1FC6F9A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DC52C-CCF8-0F81-FB45-0E714D52C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91043-10E5-F026-824E-3111FB9B0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45BB1-B6F5-4FC7-8280-C1A60944F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33049-0D66-0FF3-4EE7-6388454F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0C43D-2828-CC56-110B-EA0A117B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3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B527-DABA-8AD0-7BC0-05F7F61F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10443-C3EC-362F-DA2D-8DF75091B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4BB3A-66EB-73F5-B9B1-25B5C1B33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2897E-7FB8-80F9-618A-5B8436CC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FD0F7-1013-8C62-CFCE-6DFF719B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200A-189F-B7C7-32AC-ABFD630C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6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EEBE5-16CF-887A-50CB-6FAD6F60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E8C7A-051B-ED3D-F07C-D4EFFBC6C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FAE56-3BD8-8C5A-0CFF-15E889680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6C74D-7B30-44BC-AACE-B0DDBEC8416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10F3-BBE7-56DB-4155-25DB2C6A9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1D373-68B0-2338-89F8-53F5BE609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F06F-C67D-4437-AA16-169F535B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4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48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3565-7590-4081-AA96-3A4F82886C0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B0D2EA-4D26-41FB-9E86-8951972A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2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5.xml"/><Relationship Id="rId2" Type="http://schemas.openxmlformats.org/officeDocument/2006/relationships/hyperlink" Target="https://www.researchgate.net/publication/336923249_Developing_an_Open_Source_Digital_Scholarship_Ecosystem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vmLEq9piJ4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stanford.edu/people/esteva/natur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dataverse.harvard.edu/dataset.xhtml?persistentId=doi:10.7910/DVN/DBW86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2">
            <a:extLst>
              <a:ext uri="{FF2B5EF4-FFF2-40B4-BE49-F238E27FC236}">
                <a16:creationId xmlns:a16="http://schemas.microsoft.com/office/drawing/2014/main" id="{9AFDA7B0-63BB-D616-4E5B-0DA774AF3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7" r="35364" b="139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76055-4DC5-99D4-C191-F68E8B3BA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771988"/>
            <a:ext cx="5618020" cy="386802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/>
              <a:t>Research Library </a:t>
            </a:r>
            <a:br>
              <a:rPr lang="en-US" sz="3600"/>
            </a:br>
            <a:r>
              <a:rPr lang="en-US" sz="3600"/>
              <a:t>Digital Collections</a:t>
            </a:r>
            <a:br>
              <a:rPr lang="en-US" sz="3600"/>
            </a:br>
            <a:br>
              <a:rPr lang="en-US" sz="3600" dirty="0"/>
            </a:br>
            <a:r>
              <a:rPr lang="en-US" sz="3600" dirty="0"/>
              <a:t>Management  and Strategies</a:t>
            </a:r>
            <a:br>
              <a:rPr lang="en-US" sz="3600" dirty="0"/>
            </a:br>
            <a:r>
              <a:rPr lang="en-US" sz="3600" dirty="0"/>
              <a:t> For Academic Libraries</a:t>
            </a: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0B99F-6D3E-DDCC-832B-9FF686413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623" y="5628246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1400" dirty="0"/>
              <a:t>Ray Uzwyshyn, Ph.D. MLIS MBA</a:t>
            </a:r>
            <a:br>
              <a:rPr lang="en-US" sz="1400" dirty="0"/>
            </a:br>
            <a:r>
              <a:rPr lang="en-US" sz="1400" dirty="0"/>
              <a:t>Director, Collections and Digital Services</a:t>
            </a:r>
            <a:br>
              <a:rPr lang="en-US" sz="1400" dirty="0"/>
            </a:br>
            <a:r>
              <a:rPr lang="en-US" sz="1400" dirty="0"/>
              <a:t>Texas State University Libraries, 2022</a:t>
            </a:r>
          </a:p>
          <a:p>
            <a:pPr algn="l"/>
            <a:endParaRPr lang="en-US" sz="20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911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A86C88-6E7B-4BC1-882D-5BF867C209F9}"/>
              </a:ext>
            </a:extLst>
          </p:cNvPr>
          <p:cNvSpPr txBox="1"/>
          <p:nvPr/>
        </p:nvSpPr>
        <p:spPr>
          <a:xfrm>
            <a:off x="45140" y="1049313"/>
            <a:ext cx="4338970" cy="30644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Single Title Subscriptions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are also not getting 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Cheaper.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8692F-65F6-4E83-9D3A-CBB2992A8211}"/>
              </a:ext>
            </a:extLst>
          </p:cNvPr>
          <p:cNvSpPr txBox="1"/>
          <p:nvPr/>
        </p:nvSpPr>
        <p:spPr>
          <a:xfrm>
            <a:off x="45140" y="5585016"/>
            <a:ext cx="3658053" cy="95511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“Deal or No Deal |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Periodicals Price Survey 2019,”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Stephen Bosch, Barbara Albee, &amp; Sion Romaine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 Journal,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4, 2019:  https://www.libraryjournal.com/?detailStory=Deal-or-No-Deal-Periodicals-Price-Survey-2019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280B0-A398-46DC-AFB2-10B4C82A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94" y="0"/>
            <a:ext cx="4094278" cy="6857999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354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19A0464-059C-4CAF-AB76-7E29AE2492E0}"/>
              </a:ext>
            </a:extLst>
          </p:cNvPr>
          <p:cNvGraphicFramePr/>
          <p:nvPr/>
        </p:nvGraphicFramePr>
        <p:xfrm>
          <a:off x="2251432" y="1797998"/>
          <a:ext cx="6515100" cy="416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088B773-7B1F-4AF0-8895-BB19139E33F9}"/>
              </a:ext>
            </a:extLst>
          </p:cNvPr>
          <p:cNvSpPr txBox="1"/>
          <p:nvPr/>
        </p:nvSpPr>
        <p:spPr>
          <a:xfrm>
            <a:off x="1588958" y="149900"/>
            <a:ext cx="7626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Four multi-year subscription packages make up more than 16% of our Budget, 1.4 Million Dollars</a:t>
            </a:r>
          </a:p>
        </p:txBody>
      </p:sp>
    </p:spTree>
    <p:extLst>
      <p:ext uri="{BB962C8B-B14F-4D97-AF65-F5344CB8AC3E}">
        <p14:creationId xmlns:p14="http://schemas.microsoft.com/office/powerpoint/2010/main" val="83575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6FDA3-9E24-543D-A8A0-1D44B0C8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53" y="463736"/>
            <a:ext cx="4326831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 You Strategically Solve these types of Problems?</a:t>
            </a:r>
          </a:p>
        </p:txBody>
      </p:sp>
      <p:sp>
        <p:nvSpPr>
          <p:cNvPr id="46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6C697044-E1F4-A056-1CE8-65A5F6E93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r="13250" b="1"/>
          <a:stretch/>
        </p:blipFill>
        <p:spPr>
          <a:xfrm>
            <a:off x="6658120" y="209901"/>
            <a:ext cx="2397189" cy="2397189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9419E2-9780-1CE6-D036-C59EC3F65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3" r="585"/>
          <a:stretch/>
        </p:blipFill>
        <p:spPr>
          <a:xfrm>
            <a:off x="9984508" y="126806"/>
            <a:ext cx="2188019" cy="1951836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6" name="Picture 5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F66F1C03-01BA-603D-4E87-1F83A5F52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r="15142" b="2"/>
          <a:stretch/>
        </p:blipFill>
        <p:spPr>
          <a:xfrm>
            <a:off x="5718655" y="31355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4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4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4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5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5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56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57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8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59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68" name="Freeform: Shape 62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3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64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65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66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5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AC52-52A4-4EF5-B6ED-3ABA3617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-50845"/>
            <a:ext cx="8061959" cy="2287285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The Texas Coalition</a:t>
            </a:r>
            <a:br>
              <a:rPr lang="en-US" sz="2800" dirty="0"/>
            </a:br>
            <a:r>
              <a:rPr lang="en-US" sz="2800" b="1" dirty="0"/>
              <a:t>New Texas Negotiating Group Formed</a:t>
            </a:r>
            <a:br>
              <a:rPr lang="en-US" sz="2800" b="1" dirty="0"/>
            </a:br>
            <a:r>
              <a:rPr lang="en-US" sz="2800" b="1" dirty="0"/>
              <a:t> (</a:t>
            </a:r>
            <a:r>
              <a:rPr lang="en-US" sz="3200" b="1" dirty="0"/>
              <a:t>2019-2020: 12</a:t>
            </a:r>
            <a:r>
              <a:rPr lang="en-US" sz="2800" b="1" dirty="0"/>
              <a:t> - 29, 2022: 44)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D1579-6595-4C2F-AEE4-B31650F30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66" y="2151065"/>
            <a:ext cx="4030682" cy="4940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Angelo State University</a:t>
            </a:r>
            <a:br>
              <a:rPr lang="en-US" sz="1800"/>
            </a:br>
            <a:r>
              <a:rPr lang="en-US" sz="1800"/>
              <a:t> Baylor University </a:t>
            </a:r>
            <a:br>
              <a:rPr lang="en-US" sz="1800"/>
            </a:br>
            <a:r>
              <a:rPr lang="en-US" sz="1800"/>
              <a:t>Lamar University</a:t>
            </a:r>
            <a:br>
              <a:rPr lang="en-US" sz="1800"/>
            </a:br>
            <a:r>
              <a:rPr lang="en-US" sz="1800"/>
              <a:t>Prairie View A&amp;M University</a:t>
            </a:r>
            <a:br>
              <a:rPr lang="en-US" sz="1800"/>
            </a:br>
            <a:r>
              <a:rPr lang="en-US" sz="1800"/>
              <a:t>Rice University</a:t>
            </a:r>
            <a:br>
              <a:rPr lang="en-US" sz="1800"/>
            </a:br>
            <a:r>
              <a:rPr lang="en-US" sz="1800"/>
              <a:t>Sam Houston State University </a:t>
            </a:r>
            <a:br>
              <a:rPr lang="en-US" sz="1800"/>
            </a:br>
            <a:r>
              <a:rPr lang="en-US" sz="1800"/>
              <a:t>Stephen F. Austin University </a:t>
            </a:r>
            <a:br>
              <a:rPr lang="en-US" sz="1800"/>
            </a:br>
            <a:r>
              <a:rPr lang="en-US" sz="1800"/>
              <a:t>Sul Ross State University </a:t>
            </a:r>
            <a:br>
              <a:rPr lang="en-US" sz="1800"/>
            </a:br>
            <a:r>
              <a:rPr lang="en-US" sz="1800"/>
              <a:t>Tarleton State University</a:t>
            </a:r>
            <a:br>
              <a:rPr lang="en-US" sz="1800"/>
            </a:br>
            <a:r>
              <a:rPr lang="en-US" sz="1800"/>
              <a:t>Texas A&amp;M International University </a:t>
            </a:r>
            <a:br>
              <a:rPr lang="en-US" sz="1800"/>
            </a:br>
            <a:r>
              <a:rPr lang="en-US" sz="1800"/>
              <a:t>Texas A&amp;M University (College Station) </a:t>
            </a:r>
            <a:br>
              <a:rPr lang="en-US" sz="1800"/>
            </a:br>
            <a:r>
              <a:rPr lang="en-US" sz="1800"/>
              <a:t>Texas A&amp;M University-Central </a:t>
            </a:r>
            <a:br>
              <a:rPr lang="en-US" sz="1800"/>
            </a:br>
            <a:r>
              <a:rPr lang="en-US" sz="1800"/>
              <a:t>Texas </a:t>
            </a:r>
            <a:r>
              <a:rPr lang="en-US" sz="1800" err="1"/>
              <a:t>Texas</a:t>
            </a:r>
            <a:r>
              <a:rPr lang="en-US" sz="1800"/>
              <a:t> A&amp;M University-Commerce </a:t>
            </a:r>
            <a:br>
              <a:rPr lang="en-US" sz="1800"/>
            </a:br>
            <a:r>
              <a:rPr lang="en-US" sz="1800"/>
              <a:t>Texas A&amp;M University-Corpus Christi </a:t>
            </a:r>
            <a:br>
              <a:rPr lang="en-US" sz="1800"/>
            </a:br>
            <a:r>
              <a:rPr lang="en-US" sz="1800"/>
              <a:t>Texas A&amp;M University-Kingsville </a:t>
            </a:r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9C7AE-DF5F-49FD-A728-87A489B1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047" y="3975622"/>
            <a:ext cx="2422012" cy="2672777"/>
          </a:xfrm>
          <a:prstGeom prst="rect">
            <a:avLst/>
          </a:prstGeom>
        </p:spPr>
      </p:pic>
      <p:pic>
        <p:nvPicPr>
          <p:cNvPr id="4" name="Picture 3" descr="Image result for texas digital library">
            <a:extLst>
              <a:ext uri="{FF2B5EF4-FFF2-40B4-BE49-F238E27FC236}">
                <a16:creationId xmlns:a16="http://schemas.microsoft.com/office/drawing/2014/main" id="{B42C0C78-45D0-4745-9AE0-FBDD29CB3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1" b="1"/>
          <a:stretch/>
        </p:blipFill>
        <p:spPr bwMode="auto">
          <a:xfrm>
            <a:off x="8900160" y="499034"/>
            <a:ext cx="2896577" cy="301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7352E-E08D-49C3-B87F-26DFB09D36B5}"/>
              </a:ext>
            </a:extLst>
          </p:cNvPr>
          <p:cNvSpPr/>
          <p:nvPr/>
        </p:nvSpPr>
        <p:spPr>
          <a:xfrm>
            <a:off x="4403053" y="223644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A&amp;M University-San Antonio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A&amp;M University-Texarkana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State University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Tech University (Lubbock)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Tech University Health Sciences Center El Paso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Tech University Health Sciences Center Lubbock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Dallas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Houston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Houston Clear Lake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Houston Downtown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University of Texas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Southwestern Medical Center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 Texas A&amp;M University</a:t>
            </a:r>
          </a:p>
        </p:txBody>
      </p:sp>
    </p:spTree>
    <p:extLst>
      <p:ext uri="{BB962C8B-B14F-4D97-AF65-F5344CB8AC3E}">
        <p14:creationId xmlns:p14="http://schemas.microsoft.com/office/powerpoint/2010/main" val="1152634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D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6536DBE-3E8D-4F68-BB1F-634DBBF0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48" y="92815"/>
            <a:ext cx="6723452" cy="6765182"/>
          </a:xfrm>
          <a:prstGeom prst="rect">
            <a:avLst/>
          </a:prstGeom>
        </p:spPr>
      </p:pic>
      <p:graphicFrame>
        <p:nvGraphicFramePr>
          <p:cNvPr id="16" name="TextBox 5">
            <a:extLst>
              <a:ext uri="{FF2B5EF4-FFF2-40B4-BE49-F238E27FC236}">
                <a16:creationId xmlns:a16="http://schemas.microsoft.com/office/drawing/2014/main" id="{0207081B-B4EF-4195-88B9-961E85579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454549"/>
              </p:ext>
            </p:extLst>
          </p:nvPr>
        </p:nvGraphicFramePr>
        <p:xfrm>
          <a:off x="-998871" y="0"/>
          <a:ext cx="6467419" cy="598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48B439F-380A-FA82-C893-EC8959227B4C}"/>
              </a:ext>
            </a:extLst>
          </p:cNvPr>
          <p:cNvSpPr txBox="1"/>
          <p:nvPr/>
        </p:nvSpPr>
        <p:spPr>
          <a:xfrm>
            <a:off x="133717" y="5869569"/>
            <a:ext cx="3369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Lyrasis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Great Western Library Association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Hathi Trust</a:t>
            </a:r>
          </a:p>
        </p:txBody>
      </p:sp>
    </p:spTree>
    <p:extLst>
      <p:ext uri="{BB962C8B-B14F-4D97-AF65-F5344CB8AC3E}">
        <p14:creationId xmlns:p14="http://schemas.microsoft.com/office/powerpoint/2010/main" val="2145134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6FDA3-9E24-543D-A8A0-1D44B0C8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Open Educational Resources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B61D827-9E3E-2784-C16E-158C010D3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69" y="175364"/>
            <a:ext cx="7852031" cy="669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EE1D2-DBB4-1715-0CC2-D1C90316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5121579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9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6FDA3-9E24-543D-A8A0-1D44B0C8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613" y="1553408"/>
            <a:ext cx="3505200" cy="31146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Collection Management and Strategy: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Technologies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8A71625-6100-2AC7-8E38-469893C32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r="15367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 up view of a track and field lane in the dark">
            <a:extLst>
              <a:ext uri="{FF2B5EF4-FFF2-40B4-BE49-F238E27FC236}">
                <a16:creationId xmlns:a16="http://schemas.microsoft.com/office/drawing/2014/main" id="{EF9048BB-0460-5163-59D4-CD586DABC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45" r="32397" b="-2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7511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722" y="470618"/>
            <a:ext cx="11292555" cy="1292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900"/>
              <a:t>New Genres of Digital Library Services Appearing</a:t>
            </a:r>
            <a:br>
              <a:rPr lang="en-US" sz="4900"/>
            </a:br>
            <a:r>
              <a:rPr lang="en-US" sz="3600"/>
              <a:t>Enabling Faculty Research/Reputation on Global Levels</a:t>
            </a:r>
            <a:br>
              <a:rPr lang="en-US" sz="4900"/>
            </a:br>
            <a:br>
              <a:rPr lang="en-US" sz="4000"/>
            </a:br>
            <a:endParaRPr lang="en-US" sz="180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554892" y="1097968"/>
            <a:ext cx="2514600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br>
              <a:rPr lang="en-US" sz="2400"/>
            </a:br>
            <a:endParaRPr lang="en-US" sz="2000"/>
          </a:p>
          <a:p>
            <a:pPr eaLnBrk="1" hangingPunct="1">
              <a:lnSpc>
                <a:spcPct val="80000"/>
              </a:lnSpc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/>
              <a:t>          </a:t>
            </a:r>
          </a:p>
        </p:txBody>
      </p:sp>
      <p:pic>
        <p:nvPicPr>
          <p:cNvPr id="32773" name="Picture 5" descr="anthu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46" y="1334925"/>
            <a:ext cx="4775666" cy="38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anthiurmcover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39" y="2250304"/>
            <a:ext cx="4626313" cy="191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1554892" y="5547247"/>
            <a:ext cx="7691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</a:rPr>
              <a:t>Scholarly Refereed E-Journals /SEO (Metadata)</a:t>
            </a:r>
            <a:br>
              <a:rPr lang="en-US" dirty="0">
                <a:solidFill>
                  <a:prstClr val="black"/>
                </a:solidFill>
              </a:rPr>
            </a:b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Open Source Publishing Opportunities (OJS)</a:t>
            </a:r>
          </a:p>
        </p:txBody>
      </p:sp>
    </p:spTree>
    <p:extLst>
      <p:ext uri="{BB962C8B-B14F-4D97-AF65-F5344CB8AC3E}">
        <p14:creationId xmlns:p14="http://schemas.microsoft.com/office/powerpoint/2010/main" val="3590121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6279-510C-40B2-A604-3CAE3C8B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18" y="245265"/>
            <a:ext cx="10515600" cy="1325563"/>
          </a:xfrm>
        </p:spPr>
        <p:txBody>
          <a:bodyPr/>
          <a:lstStyle/>
          <a:p>
            <a:pPr algn="ctr"/>
            <a:r>
              <a:rPr lang="en-US"/>
              <a:t>Library/University Press Scholarly Publishing </a:t>
            </a:r>
            <a:br>
              <a:rPr lang="en-US"/>
            </a:br>
            <a:r>
              <a:rPr lang="en-US" sz="2400"/>
              <a:t>Academic Books and Scholarly Journals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80224-E5A3-4C0D-8E3D-D2C48004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3240"/>
            <a:ext cx="4515739" cy="3354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62CB8C-6686-4CFD-AEBF-5FD2ECC3C647}"/>
              </a:ext>
            </a:extLst>
          </p:cNvPr>
          <p:cNvSpPr txBox="1"/>
          <p:nvPr/>
        </p:nvSpPr>
        <p:spPr>
          <a:xfrm>
            <a:off x="300446" y="5787671"/>
            <a:ext cx="567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In House Library e-presses (Espresso Book Machine ~200K)</a:t>
            </a:r>
            <a:br>
              <a:rPr lang="en-US"/>
            </a:br>
            <a:r>
              <a:rPr lang="en-US"/>
              <a:t>University Publishing Infrastructures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0EB17-DFE2-4A22-B86D-03633818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34" y="1690688"/>
            <a:ext cx="2831720" cy="196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DF2E7-513F-4C79-A6FF-040E125A2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06" y="4026138"/>
            <a:ext cx="1827711" cy="148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CFCFC-67C0-483F-8E7B-A8A89E7659A8}"/>
              </a:ext>
            </a:extLst>
          </p:cNvPr>
          <p:cNvSpPr txBox="1"/>
          <p:nvPr/>
        </p:nvSpPr>
        <p:spPr>
          <a:xfrm>
            <a:off x="7769989" y="5633782"/>
            <a:ext cx="3276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prstClr val="black"/>
                </a:solidFill>
                <a:latin typeface="Arial" panose="020B0604020202020204" pitchFamily="34" charset="0"/>
              </a:rPr>
              <a:t>E-Press Editor &amp; Marketing Director,</a:t>
            </a:r>
            <a:br>
              <a:rPr lang="en-US" sz="1400" b="1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400" b="1">
                <a:solidFill>
                  <a:prstClr val="black"/>
                </a:solidFill>
                <a:latin typeface="Arial" panose="020B0604020202020204" pitchFamily="34" charset="0"/>
              </a:rPr>
              <a:t> Graduate  English Student </a:t>
            </a:r>
            <a:br>
              <a:rPr lang="en-US" sz="1400" b="1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400" b="1">
                <a:solidFill>
                  <a:prstClr val="black"/>
                </a:solidFill>
                <a:latin typeface="Arial" panose="020B0604020202020204" pitchFamily="34" charset="0"/>
              </a:rPr>
              <a:t>Grad MBA or Marketing Student</a:t>
            </a:r>
          </a:p>
        </p:txBody>
      </p:sp>
    </p:spTree>
    <p:extLst>
      <p:ext uri="{BB962C8B-B14F-4D97-AF65-F5344CB8AC3E}">
        <p14:creationId xmlns:p14="http://schemas.microsoft.com/office/powerpoint/2010/main" val="34655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2" name="Rectangle 71686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4" name="Rectangle 71688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5574" y="2868063"/>
            <a:ext cx="3444240" cy="15748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Faculty Library/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E-Press Synergies Possible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Teaching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Media Curricula &amp; Library E-resources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1691" name="Group 71690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71692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3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4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5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6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7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8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9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0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1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2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3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4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5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6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7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8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09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10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11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19677" y="3481767"/>
            <a:ext cx="3444240" cy="2935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br>
              <a:rPr lang="en-US" dirty="0"/>
            </a:br>
            <a:br>
              <a:rPr lang="en-US" b="1" dirty="0"/>
            </a:br>
            <a:r>
              <a:rPr lang="en-US" b="1" dirty="0"/>
              <a:t>Publishing on Demand (POD) </a:t>
            </a:r>
            <a:br>
              <a:rPr lang="en-US" b="1" dirty="0"/>
            </a:br>
            <a:r>
              <a:rPr lang="en-US" b="1" dirty="0"/>
              <a:t>Books, Journals and Faculty Publications</a:t>
            </a:r>
            <a:br>
              <a:rPr lang="en-US" b="1" dirty="0"/>
            </a:br>
            <a:r>
              <a:rPr lang="en-US" b="1" dirty="0"/>
              <a:t>University Value Added Models </a:t>
            </a:r>
            <a:br>
              <a:rPr lang="en-US" b="1" dirty="0"/>
            </a:br>
            <a:r>
              <a:rPr lang="en-US" b="1" dirty="0"/>
              <a:t>(Open Access Text Books)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r="3730" b="2"/>
          <a:stretch/>
        </p:blipFill>
        <p:spPr bwMode="auto">
          <a:xfrm>
            <a:off x="3890082" y="529171"/>
            <a:ext cx="1629100" cy="25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 bwMode="auto">
          <a:xfrm>
            <a:off x="3789814" y="3481767"/>
            <a:ext cx="1540235" cy="24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3" name="Rectangle 717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DFE2E-39BD-C629-6D29-A8F8F4C1E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060" y="581314"/>
            <a:ext cx="6170038" cy="45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2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27D3EC97-33A5-1C3C-5791-18EEC24F4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DC7F8-F6E4-BF0A-302C-6347F51F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36" y="3530339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Collection Management Strategy must </a:t>
            </a:r>
            <a:br>
              <a:rPr lang="en-US" sz="3600" dirty="0"/>
            </a:br>
            <a:r>
              <a:rPr lang="en-US" sz="3600" dirty="0"/>
              <a:t>align with both the Mission and Goals of</a:t>
            </a:r>
            <a:br>
              <a:rPr lang="en-US" sz="3600" dirty="0"/>
            </a:br>
            <a:r>
              <a:rPr lang="en-US" sz="3600" dirty="0"/>
              <a:t>the University and University Libraries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80707-9C3A-D889-F2C3-04F7BFBB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Strategy is also Importantly Built on Trust</a:t>
            </a:r>
          </a:p>
        </p:txBody>
      </p:sp>
    </p:spTree>
    <p:extLst>
      <p:ext uri="{BB962C8B-B14F-4D97-AF65-F5344CB8AC3E}">
        <p14:creationId xmlns:p14="http://schemas.microsoft.com/office/powerpoint/2010/main" val="1260156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9CF8A-30BA-BB4A-DAAB-15B9A87B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Many Great Possibilities 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With  Technology</a:t>
            </a:r>
          </a:p>
        </p:txBody>
      </p:sp>
      <p:pic>
        <p:nvPicPr>
          <p:cNvPr id="4" name="Picture 3" descr="A picture containing colorful, colors, tiled, mosaic&#10;&#10;Description automatically generated">
            <a:extLst>
              <a:ext uri="{FF2B5EF4-FFF2-40B4-BE49-F238E27FC236}">
                <a16:creationId xmlns:a16="http://schemas.microsoft.com/office/drawing/2014/main" id="{A65022D7-EF9F-5717-6574-1335E0667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r="24363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2547467-911D-398C-43A3-F93C03E174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958724"/>
              </p:ext>
            </p:extLst>
          </p:nvPr>
        </p:nvGraphicFramePr>
        <p:xfrm>
          <a:off x="838200" y="3146400"/>
          <a:ext cx="6140449" cy="286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5637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056FFF-67A0-15C7-065F-C3FFBC8C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901" y="4266750"/>
            <a:ext cx="2371178" cy="1333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D701C-9618-491B-B61B-59D531FEB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881" y="455667"/>
            <a:ext cx="2656853" cy="185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76075-6E7C-4405-AB13-223E7B9F0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734" y="768637"/>
            <a:ext cx="1531590" cy="1529622"/>
          </a:xfrm>
          <a:prstGeom prst="rect">
            <a:avLst/>
          </a:prstGeom>
        </p:spPr>
      </p:pic>
      <p:pic>
        <p:nvPicPr>
          <p:cNvPr id="1026" name="Picture 2" descr="FOLIO México">
            <a:extLst>
              <a:ext uri="{FF2B5EF4-FFF2-40B4-BE49-F238E27FC236}">
                <a16:creationId xmlns:a16="http://schemas.microsoft.com/office/drawing/2014/main" id="{35F74C7B-A6D6-41E6-9810-9494C1D3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3881" y="5407580"/>
            <a:ext cx="2868613" cy="14504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terlibrary Loan">
            <a:extLst>
              <a:ext uri="{FF2B5EF4-FFF2-40B4-BE49-F238E27FC236}">
                <a16:creationId xmlns:a16="http://schemas.microsoft.com/office/drawing/2014/main" id="{53857A79-0F46-4094-BF11-D3C8A305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81" y="2358421"/>
            <a:ext cx="6942071" cy="18389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5AF826-BC8F-4BD0-8456-E76EECA5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606592" y="893019"/>
            <a:ext cx="2492711" cy="869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99715-0BD5-40BA-98AF-D8A88A343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1653" y="4230654"/>
            <a:ext cx="2868613" cy="1020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5D843E-CBBD-4B68-B992-076705B272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1729" y="4432514"/>
            <a:ext cx="3700271" cy="241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FAAC7-911B-4B8D-B4FE-78340EF0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2" y="1762089"/>
            <a:ext cx="5077678" cy="493983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000" b="1" kern="1200" dirty="0">
                <a:latin typeface="+mj-lt"/>
                <a:ea typeface="+mj-ea"/>
                <a:cs typeface="+mj-cs"/>
              </a:rPr>
              <a:t>Core Academic Library</a:t>
            </a:r>
            <a:r>
              <a:rPr lang="en-US" sz="4000" b="1" dirty="0"/>
              <a:t> 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Systems Changing</a:t>
            </a:r>
            <a:br>
              <a:rPr lang="en-US" sz="4000" b="1" kern="1200" dirty="0"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More Sophisticated Discovery &amp; Research Services Possible 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2700" kern="1200" dirty="0">
                <a:latin typeface="+mj-lt"/>
                <a:ea typeface="+mj-ea"/>
                <a:cs typeface="+mj-cs"/>
              </a:rPr>
              <a:t>(</a:t>
            </a:r>
            <a:r>
              <a:rPr lang="en-US" sz="2700" dirty="0" err="1"/>
              <a:t>Crosswalking</a:t>
            </a:r>
            <a:r>
              <a:rPr lang="en-US" sz="2700" kern="1200" dirty="0">
                <a:latin typeface="+mj-lt"/>
                <a:ea typeface="+mj-ea"/>
                <a:cs typeface="+mj-cs"/>
              </a:rPr>
              <a:t> Metadata, Semantic Web</a:t>
            </a:r>
            <a:r>
              <a:rPr lang="en-US" sz="2700" dirty="0"/>
              <a:t> and AI</a:t>
            </a:r>
            <a:r>
              <a:rPr lang="en-US" sz="2700" kern="1200" dirty="0">
                <a:latin typeface="+mj-lt"/>
                <a:ea typeface="+mj-ea"/>
                <a:cs typeface="+mj-cs"/>
              </a:rPr>
              <a:t>) </a:t>
            </a:r>
            <a:br>
              <a:rPr lang="en-US" sz="2700" kern="1200" dirty="0">
                <a:latin typeface="+mj-lt"/>
                <a:ea typeface="+mj-ea"/>
                <a:cs typeface="+mj-cs"/>
              </a:rPr>
            </a:br>
            <a:br>
              <a:rPr lang="en-US" sz="27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Interlibrary Loan 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Service</a:t>
            </a:r>
            <a:r>
              <a:rPr lang="en-US" sz="3200" dirty="0"/>
              <a:t> 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Taking 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Larger Role 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(Galaxy Scholar)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100" b="1" dirty="0"/>
            </a:br>
            <a:r>
              <a:rPr lang="en-US" sz="2200" kern="1200" dirty="0">
                <a:latin typeface="+mj-lt"/>
                <a:ea typeface="+mj-ea"/>
                <a:cs typeface="+mj-cs"/>
              </a:rPr>
              <a:t>Modern Integrated Library System (ILS)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New &amp; Different Research and 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Open Source Flavors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3100" kern="1200" dirty="0">
                <a:latin typeface="+mj-lt"/>
                <a:ea typeface="+mj-ea"/>
                <a:cs typeface="+mj-cs"/>
              </a:rPr>
            </a:br>
            <a:endParaRPr lang="en-US" sz="31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188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8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73A2FD37-86CF-4A79-93FA-F36BA56EB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151" b="2"/>
          <a:stretch/>
        </p:blipFill>
        <p:spPr>
          <a:xfrm>
            <a:off x="838200" y="2022475"/>
            <a:ext cx="5214938" cy="4154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21CB0-0785-444C-A4C6-099A57C69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98" r="-3" b="15371"/>
          <a:stretch/>
        </p:blipFill>
        <p:spPr>
          <a:xfrm>
            <a:off x="6122988" y="2022475"/>
            <a:ext cx="5227638" cy="2041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3F442-5F23-4C89-92C7-204DCCEA9A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37" r="-3" b="20172"/>
          <a:stretch/>
        </p:blipFill>
        <p:spPr>
          <a:xfrm>
            <a:off x="6122988" y="4135438"/>
            <a:ext cx="5227638" cy="2041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79A14-578C-4EDD-AC77-3915B251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>
                <a:latin typeface="+mj-lt"/>
                <a:ea typeface="+mj-ea"/>
                <a:cs typeface="+mj-cs"/>
              </a:rPr>
              <a:t>Spectrum of Academic Content Databases &amp;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eResources</a:t>
            </a:r>
            <a:r>
              <a:rPr lang="en-US" sz="2800" kern="1200">
                <a:latin typeface="+mj-lt"/>
                <a:ea typeface="+mj-ea"/>
                <a:cs typeface="+mj-cs"/>
              </a:rPr>
              <a:t> Appearing</a:t>
            </a:r>
            <a:br>
              <a:rPr lang="en-US" sz="2800" kern="1200">
                <a:latin typeface="+mj-lt"/>
                <a:ea typeface="+mj-ea"/>
                <a:cs typeface="+mj-cs"/>
              </a:rPr>
            </a:br>
            <a:r>
              <a:rPr lang="en-US" sz="2800" kern="1200">
                <a:latin typeface="+mj-lt"/>
                <a:ea typeface="+mj-ea"/>
                <a:cs typeface="+mj-cs"/>
              </a:rPr>
              <a:t>evolving into Software </a:t>
            </a:r>
            <a:r>
              <a:rPr lang="en-US" sz="2800"/>
              <a:t> </a:t>
            </a:r>
            <a:r>
              <a:rPr lang="en-US" sz="2800" kern="1200">
                <a:latin typeface="+mj-lt"/>
                <a:ea typeface="+mj-ea"/>
                <a:cs typeface="+mj-cs"/>
              </a:rPr>
              <a:t>as  a Service, </a:t>
            </a:r>
            <a:r>
              <a:rPr lang="en-US" sz="2800" kern="1200" err="1">
                <a:latin typeface="+mj-lt"/>
                <a:ea typeface="+mj-ea"/>
                <a:cs typeface="+mj-cs"/>
              </a:rPr>
              <a:t>Cloudware</a:t>
            </a:r>
            <a:r>
              <a:rPr lang="en-US" sz="2800"/>
              <a:t> </a:t>
            </a:r>
            <a:r>
              <a:rPr lang="en-US" sz="2800" kern="1200">
                <a:latin typeface="+mj-lt"/>
                <a:ea typeface="+mj-ea"/>
                <a:cs typeface="+mj-cs"/>
              </a:rPr>
              <a:t>&amp; Courseware</a:t>
            </a:r>
          </a:p>
        </p:txBody>
      </p:sp>
    </p:spTree>
    <p:extLst>
      <p:ext uri="{BB962C8B-B14F-4D97-AF65-F5344CB8AC3E}">
        <p14:creationId xmlns:p14="http://schemas.microsoft.com/office/powerpoint/2010/main" val="1476642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1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AC52-52A4-4EF5-B6ED-3ABA3617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23" y="1622065"/>
            <a:ext cx="3952590" cy="27201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Evolution of Research Library Collections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EC2C04-2DB7-448F-A7FF-B769FF1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97" y="4532243"/>
            <a:ext cx="3849907" cy="221265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1990-2022 with regards to level of interactivity and media range.</a:t>
            </a:r>
          </a:p>
          <a:p>
            <a:pPr marL="0" indent="0">
              <a:buNone/>
            </a:pPr>
            <a:endParaRPr lang="en-US" sz="3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3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Longer Term Perspectives</a:t>
            </a:r>
            <a:b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b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62481-F045-451E-B229-3C90E66C47F8}"/>
              </a:ext>
            </a:extLst>
          </p:cNvPr>
          <p:cNvCxnSpPr>
            <a:cxnSpLocks/>
          </p:cNvCxnSpPr>
          <p:nvPr/>
        </p:nvCxnSpPr>
        <p:spPr>
          <a:xfrm>
            <a:off x="5240414" y="1694477"/>
            <a:ext cx="0" cy="46810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6D2C90-F452-4FFD-AE23-730D7A89C32E}"/>
              </a:ext>
            </a:extLst>
          </p:cNvPr>
          <p:cNvSpPr txBox="1"/>
          <p:nvPr/>
        </p:nvSpPr>
        <p:spPr>
          <a:xfrm>
            <a:off x="5027357" y="6375570"/>
            <a:ext cx="680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1990          1995          2000          2005          2010          2015          2020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71629-0558-4E2D-B497-FF484248036D}"/>
              </a:ext>
            </a:extLst>
          </p:cNvPr>
          <p:cNvSpPr txBox="1"/>
          <p:nvPr/>
        </p:nvSpPr>
        <p:spPr>
          <a:xfrm>
            <a:off x="5545439" y="5724749"/>
            <a:ext cx="15921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Print Journals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Print Books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Print Reference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7DD99-A232-4F93-8E1C-6C7DD091669A}"/>
              </a:ext>
            </a:extLst>
          </p:cNvPr>
          <p:cNvSpPr txBox="1"/>
          <p:nvPr/>
        </p:nvSpPr>
        <p:spPr>
          <a:xfrm>
            <a:off x="6588118" y="5213648"/>
            <a:ext cx="16962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Online Journals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Online Books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Online Reference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EA8EF-FEBC-4EE3-B083-97803B55CE42}"/>
              </a:ext>
            </a:extLst>
          </p:cNvPr>
          <p:cNvSpPr txBox="1"/>
          <p:nvPr/>
        </p:nvSpPr>
        <p:spPr>
          <a:xfrm>
            <a:off x="7652805" y="4628766"/>
            <a:ext cx="2206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Journal Aggregators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 Journal Databases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Multidisciplinary e-Books Databases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1078-9F1A-40B2-8FAF-5C499F921241}"/>
              </a:ext>
            </a:extLst>
          </p:cNvPr>
          <p:cNvSpPr txBox="1"/>
          <p:nvPr/>
        </p:nvSpPr>
        <p:spPr>
          <a:xfrm>
            <a:off x="8813539" y="3996462"/>
            <a:ext cx="20906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Information Literacy Tools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Reference Tools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Media Databases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44E4E3-AB39-4570-850C-DC35AED886E7}"/>
              </a:ext>
            </a:extLst>
          </p:cNvPr>
          <p:cNvSpPr/>
          <p:nvPr/>
        </p:nvSpPr>
        <p:spPr>
          <a:xfrm>
            <a:off x="5157263" y="5861239"/>
            <a:ext cx="388176" cy="1129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C69EA1-C5D6-4571-8A8B-8F53E0E8E695}"/>
              </a:ext>
            </a:extLst>
          </p:cNvPr>
          <p:cNvSpPr/>
          <p:nvPr/>
        </p:nvSpPr>
        <p:spPr>
          <a:xfrm flipV="1">
            <a:off x="6141919" y="5391157"/>
            <a:ext cx="388176" cy="148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816EB2-3543-4DDB-A639-A48A0AE97CCE}"/>
              </a:ext>
            </a:extLst>
          </p:cNvPr>
          <p:cNvSpPr/>
          <p:nvPr/>
        </p:nvSpPr>
        <p:spPr>
          <a:xfrm>
            <a:off x="7137542" y="4855997"/>
            <a:ext cx="388176" cy="1129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6A782C-4336-4DC3-A628-E93EBCA0103A}"/>
              </a:ext>
            </a:extLst>
          </p:cNvPr>
          <p:cNvSpPr/>
          <p:nvPr/>
        </p:nvSpPr>
        <p:spPr>
          <a:xfrm>
            <a:off x="8284416" y="4229288"/>
            <a:ext cx="388176" cy="1129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4E5F18-739B-40F3-A505-3FFE1FC13A1A}"/>
              </a:ext>
            </a:extLst>
          </p:cNvPr>
          <p:cNvSpPr/>
          <p:nvPr/>
        </p:nvSpPr>
        <p:spPr>
          <a:xfrm>
            <a:off x="9850389" y="3372369"/>
            <a:ext cx="388176" cy="1129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9321A4-FA91-444B-85FC-00A4913668C3}"/>
              </a:ext>
            </a:extLst>
          </p:cNvPr>
          <p:cNvCxnSpPr>
            <a:cxnSpLocks/>
          </p:cNvCxnSpPr>
          <p:nvPr/>
        </p:nvCxnSpPr>
        <p:spPr>
          <a:xfrm flipV="1">
            <a:off x="5381362" y="2273652"/>
            <a:ext cx="6110915" cy="33347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05D9C6-CF06-4737-97AD-6A3C24D519A8}"/>
              </a:ext>
            </a:extLst>
          </p:cNvPr>
          <p:cNvSpPr txBox="1"/>
          <p:nvPr/>
        </p:nvSpPr>
        <p:spPr>
          <a:xfrm>
            <a:off x="4943850" y="201700"/>
            <a:ext cx="70693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Research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Library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Collections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eRevolution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F9DD71-2717-44AF-8CD8-F9469D39122B}"/>
              </a:ext>
            </a:extLst>
          </p:cNvPr>
          <p:cNvCxnSpPr>
            <a:cxnSpLocks/>
          </p:cNvCxnSpPr>
          <p:nvPr/>
        </p:nvCxnSpPr>
        <p:spPr>
          <a:xfrm>
            <a:off x="5133235" y="6278784"/>
            <a:ext cx="6443432" cy="135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ADC1201-2053-473B-8A64-36028CF853B0}"/>
              </a:ext>
            </a:extLst>
          </p:cNvPr>
          <p:cNvSpPr txBox="1"/>
          <p:nvPr/>
        </p:nvSpPr>
        <p:spPr>
          <a:xfrm>
            <a:off x="5394271" y="2234940"/>
            <a:ext cx="11358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 Access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Interactivity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DD5747-2945-4DA8-A547-A882AFF817C2}"/>
              </a:ext>
            </a:extLst>
          </p:cNvPr>
          <p:cNvSpPr txBox="1"/>
          <p:nvPr/>
        </p:nvSpPr>
        <p:spPr>
          <a:xfrm>
            <a:off x="10238565" y="3192453"/>
            <a:ext cx="2881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Digital Literacy Software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Interactive Personalized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Academic Library Scholarly Tools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D6C256-8A66-4807-A3FB-D2D5236093DA}"/>
              </a:ext>
            </a:extLst>
          </p:cNvPr>
          <p:cNvSpPr/>
          <p:nvPr/>
        </p:nvSpPr>
        <p:spPr>
          <a:xfrm>
            <a:off x="11576667" y="2158983"/>
            <a:ext cx="415611" cy="2098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9944-D9AB-43CA-81E2-2C432C420844}"/>
              </a:ext>
            </a:extLst>
          </p:cNvPr>
          <p:cNvSpPr txBox="1"/>
          <p:nvPr/>
        </p:nvSpPr>
        <p:spPr>
          <a:xfrm>
            <a:off x="10521943" y="1626965"/>
            <a:ext cx="16049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Online Courseware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Open Access Resources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SAAS,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Cloud+Content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AI</a:t>
            </a:r>
          </a:p>
        </p:txBody>
      </p:sp>
    </p:spTree>
    <p:extLst>
      <p:ext uri="{BB962C8B-B14F-4D97-AF65-F5344CB8AC3E}">
        <p14:creationId xmlns:p14="http://schemas.microsoft.com/office/powerpoint/2010/main" val="1489180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DFE6D-3299-4A7D-B183-46C82B71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8433"/>
            <a:ext cx="121919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Scholarly Research Ecosystem </a:t>
            </a:r>
            <a:r>
              <a:rPr lang="en-US" b="1"/>
              <a:t>Infrastructures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Supporting Faculty and Graduate Students Research Collaboration, Sharing and Online </a:t>
            </a:r>
            <a:r>
              <a:rPr lang="en-US" sz="2200"/>
              <a:t>Open Access</a:t>
            </a: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8C1CF-E92A-475F-9F91-90D83B7CF8B0}"/>
              </a:ext>
            </a:extLst>
          </p:cNvPr>
          <p:cNvSpPr txBox="1"/>
          <p:nvPr/>
        </p:nvSpPr>
        <p:spPr>
          <a:xfrm>
            <a:off x="705894" y="6073149"/>
            <a:ext cx="5751012" cy="406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Texas State Digital Scholarly Research Ecosystem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D104F-0BC3-45AF-9B11-E0DC11EE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61" y="1700564"/>
            <a:ext cx="5451779" cy="4266016"/>
          </a:xfrm>
          <a:prstGeom prst="rect">
            <a:avLst/>
          </a:prstGeom>
        </p:spPr>
      </p:pic>
      <p:graphicFrame>
        <p:nvGraphicFramePr>
          <p:cNvPr id="11" name="TextBox 4">
            <a:extLst>
              <a:ext uri="{FF2B5EF4-FFF2-40B4-BE49-F238E27FC236}">
                <a16:creationId xmlns:a16="http://schemas.microsoft.com/office/drawing/2014/main" id="{48CE1AB4-F8A3-46DD-8627-49DE0A4E9997}"/>
              </a:ext>
            </a:extLst>
          </p:cNvPr>
          <p:cNvGraphicFramePr/>
          <p:nvPr/>
        </p:nvGraphicFramePr>
        <p:xfrm>
          <a:off x="6339155" y="1273996"/>
          <a:ext cx="5852845" cy="5315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042AB65-000E-45BA-B5EF-31AB5E418C25}"/>
              </a:ext>
            </a:extLst>
          </p:cNvPr>
          <p:cNvSpPr txBox="1"/>
          <p:nvPr/>
        </p:nvSpPr>
        <p:spPr>
          <a:xfrm>
            <a:off x="8838330" y="2414893"/>
            <a:ext cx="93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17591B-12A6-4A38-A8E0-A26DF9155A7E}"/>
              </a:ext>
            </a:extLst>
          </p:cNvPr>
          <p:cNvSpPr txBox="1"/>
          <p:nvPr/>
        </p:nvSpPr>
        <p:spPr>
          <a:xfrm>
            <a:off x="8572446" y="5041047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58064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y room full of question marks with an opening going out">
            <a:extLst>
              <a:ext uri="{FF2B5EF4-FFF2-40B4-BE49-F238E27FC236}">
                <a16:creationId xmlns:a16="http://schemas.microsoft.com/office/drawing/2014/main" id="{4AB1BC36-5FE7-C2B9-AE2F-3D039186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CE977-8013-143B-A644-0DC12513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Strategy #3: 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8DCF-80AF-E6CF-0BC8-1CEB29723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/>
              <a:t>When Nothing is Done, </a:t>
            </a:r>
            <a:br>
              <a:rPr lang="en-US" sz="2000"/>
            </a:br>
            <a:r>
              <a:rPr lang="en-US" sz="2000"/>
              <a:t>nothing is left undone. </a:t>
            </a:r>
            <a:br>
              <a:rPr lang="en-US" sz="2000"/>
            </a:br>
            <a:br>
              <a:rPr lang="en-US" sz="2000"/>
            </a:br>
            <a:r>
              <a:rPr lang="en-US" sz="1500"/>
              <a:t>Lao Tzu, </a:t>
            </a:r>
            <a:r>
              <a:rPr lang="en-US" sz="1500" i="1"/>
              <a:t>Tao </a:t>
            </a:r>
            <a:r>
              <a:rPr lang="en-US" sz="1500" i="1" err="1"/>
              <a:t>Te</a:t>
            </a:r>
            <a:r>
              <a:rPr lang="en-US" sz="1500" i="1"/>
              <a:t> Ching</a:t>
            </a:r>
            <a:br>
              <a:rPr lang="en-US" sz="1500"/>
            </a:br>
            <a:r>
              <a:rPr lang="en-US" sz="1500" i="1"/>
              <a:t>Book of the Way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62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66055-1399-70DD-CFFD-E6D9FAFB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8" y="1105988"/>
            <a:ext cx="6081713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It Takes a Village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Communication and Implementation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(Many Divisions of the Library &amp;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University  Working Together)</a:t>
            </a:r>
            <a:br>
              <a:rPr lang="en-US" sz="3100" dirty="0">
                <a:solidFill>
                  <a:srgbClr val="FFFFFF"/>
                </a:solidFill>
              </a:rPr>
            </a:b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217F3-6C3A-D3BD-A3A1-ABCE6F538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532" y="82964"/>
            <a:ext cx="3116249" cy="1643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5D24E-5FE4-0953-519E-22A06827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035" y="4672148"/>
            <a:ext cx="2536989" cy="168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66796-B9B3-3BD7-ED57-7ABCDBF8B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637" y="4416137"/>
            <a:ext cx="4661316" cy="244186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567579F-7F28-B404-2C9B-4C26E69DD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97" y="82964"/>
            <a:ext cx="4684869" cy="35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70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7" name="Rectangle 1030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FEB7D-5944-9EBF-B3ED-73437B96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4424302" cy="1846615"/>
          </a:xfrm>
        </p:spPr>
        <p:txBody>
          <a:bodyPr anchor="b">
            <a:normAutofit fontScale="90000"/>
          </a:bodyPr>
          <a:lstStyle/>
          <a:p>
            <a:r>
              <a:rPr lang="en-US" sz="3600" dirty="0"/>
              <a:t>Last Ten Years Has Shown Incredible Progress of AI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 err="1"/>
              <a:t>AI</a:t>
            </a:r>
            <a:r>
              <a:rPr lang="en-US" sz="1800" dirty="0"/>
              <a:t> (Machine Learning (Deep Learning)) = </a:t>
            </a:r>
            <a:br>
              <a:rPr lang="en-US" sz="1800" dirty="0"/>
            </a:br>
            <a:r>
              <a:rPr lang="en-US" sz="1800" dirty="0"/>
              <a:t>Better Algorithms  + Greater Computing Power + Large </a:t>
            </a:r>
            <a:r>
              <a:rPr lang="en-US" sz="1800" b="1" dirty="0"/>
              <a:t>Data Sets + Good Metadata (Labeling)</a:t>
            </a:r>
          </a:p>
        </p:txBody>
      </p:sp>
      <p:sp>
        <p:nvSpPr>
          <p:cNvPr id="1228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10136-25F7-4C45-B3C3-7017EA0CB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>
            <a:normAutofit/>
          </a:bodyPr>
          <a:lstStyle/>
          <a:p>
            <a:r>
              <a:rPr lang="en-US" sz="2000"/>
              <a:t>Natural Language Processing</a:t>
            </a:r>
            <a:br>
              <a:rPr lang="en-US" sz="2000"/>
            </a:br>
            <a:r>
              <a:rPr lang="en-US" sz="2000"/>
              <a:t>(Speech to Text, Translation)</a:t>
            </a:r>
          </a:p>
          <a:p>
            <a:r>
              <a:rPr lang="en-US" sz="2000"/>
              <a:t>Fraud Detection </a:t>
            </a:r>
            <a:br>
              <a:rPr lang="en-US" sz="2000"/>
            </a:br>
            <a:r>
              <a:rPr lang="en-US" sz="2000"/>
              <a:t>&amp; Cybersecurity</a:t>
            </a:r>
          </a:p>
          <a:p>
            <a:r>
              <a:rPr lang="en-US" sz="2000"/>
              <a:t>Coversational Chatbots</a:t>
            </a:r>
            <a:br>
              <a:rPr lang="en-US" sz="2000"/>
            </a:br>
            <a:r>
              <a:rPr lang="en-US" sz="2000"/>
              <a:t>&amp; Robotic Agents</a:t>
            </a:r>
          </a:p>
          <a:p>
            <a:r>
              <a:rPr lang="en-US" sz="2000"/>
              <a:t>Strategic Reasoning (AlphaGo)</a:t>
            </a:r>
          </a:p>
          <a:p>
            <a:r>
              <a:rPr lang="en-US" sz="2000"/>
              <a:t>Computer Vision</a:t>
            </a:r>
            <a:br>
              <a:rPr lang="en-US" sz="2000"/>
            </a:br>
            <a:r>
              <a:rPr lang="en-US" sz="2000"/>
              <a:t>(Facial + Object Recognition</a:t>
            </a:r>
            <a:br>
              <a:rPr lang="en-US" sz="2000"/>
            </a:br>
            <a:r>
              <a:rPr lang="en-US" sz="2000"/>
              <a:t>  Cancer Cell Detection) )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22FF5DA-CEBE-D226-11D4-33227041F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58" y="164592"/>
            <a:ext cx="2471348" cy="3456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7BD12-A178-2493-EADD-60E177940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6" r="1" b="11130"/>
          <a:stretch/>
        </p:blipFill>
        <p:spPr>
          <a:xfrm>
            <a:off x="8591069" y="164592"/>
            <a:ext cx="3099253" cy="2642575"/>
          </a:xfrm>
          <a:prstGeom prst="rect">
            <a:avLst/>
          </a:prstGeom>
        </p:spPr>
      </p:pic>
      <p:pic>
        <p:nvPicPr>
          <p:cNvPr id="1026" name="Picture 2" descr="what is machine learning ai for Sale OFF 66%">
            <a:extLst>
              <a:ext uri="{FF2B5EF4-FFF2-40B4-BE49-F238E27FC236}">
                <a16:creationId xmlns:a16="http://schemas.microsoft.com/office/drawing/2014/main" id="{94989A6B-9093-CD5D-C1B0-D6BA89928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82" r="-2" b="6236"/>
          <a:stretch/>
        </p:blipFill>
        <p:spPr bwMode="auto">
          <a:xfrm>
            <a:off x="5215509" y="3795522"/>
            <a:ext cx="2654046" cy="23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CBA97F-01E6-80F2-77F7-28EDA181F5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9" b="14111"/>
          <a:stretch/>
        </p:blipFill>
        <p:spPr>
          <a:xfrm>
            <a:off x="8529792" y="2971759"/>
            <a:ext cx="3221807" cy="32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65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EDB2-F3D4-E3FD-969D-25FAB3C2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844" y="589041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Open Science,  </a:t>
            </a:r>
            <a:r>
              <a:rPr lang="en-US" sz="2800" b="1" dirty="0"/>
              <a:t>Data Research Repositories</a:t>
            </a:r>
            <a:r>
              <a:rPr lang="en-US" sz="2800" dirty="0"/>
              <a:t>, Discovery  and AI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DE32BE-6F66-132A-E288-25C79CC75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844" y="1690688"/>
            <a:ext cx="10100670" cy="43545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AD552-6CED-D6E9-4BD5-BED6B478F89E}"/>
              </a:ext>
            </a:extLst>
          </p:cNvPr>
          <p:cNvSpPr txBox="1"/>
          <p:nvPr/>
        </p:nvSpPr>
        <p:spPr>
          <a:xfrm>
            <a:off x="0" y="320357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/>
              <a:t>Dermatologist-level Classification of Skin Cancer  with Deep Neural Networks,</a:t>
            </a:r>
            <a:br>
              <a:rPr lang="en-US" sz="2600" b="1" dirty="0"/>
            </a:br>
            <a:r>
              <a:rPr lang="en-US" sz="2000" dirty="0"/>
              <a:t> </a:t>
            </a:r>
            <a:r>
              <a:rPr lang="en-US" sz="2000" b="1" dirty="0"/>
              <a:t>Nature 2017</a:t>
            </a:r>
            <a:r>
              <a:rPr lang="en-US" sz="2000" dirty="0"/>
              <a:t>,</a:t>
            </a:r>
            <a:r>
              <a:rPr lang="en-US" sz="1400" dirty="0"/>
              <a:t>Andre </a:t>
            </a:r>
            <a:r>
              <a:rPr lang="en-US" sz="1400" dirty="0" err="1"/>
              <a:t>Esteva</a:t>
            </a:r>
            <a:r>
              <a:rPr lang="en-US" sz="1400" dirty="0"/>
              <a:t>, Brett </a:t>
            </a:r>
            <a:r>
              <a:rPr lang="en-US" sz="1400" dirty="0" err="1"/>
              <a:t>Kupress</a:t>
            </a:r>
            <a:r>
              <a:rPr lang="en-US" sz="1400" dirty="0"/>
              <a:t>,   Sebastian </a:t>
            </a:r>
            <a:r>
              <a:rPr lang="en-US" sz="1400" dirty="0" err="1"/>
              <a:t>Thrun</a:t>
            </a:r>
            <a:r>
              <a:rPr lang="en-US" sz="1400" dirty="0"/>
              <a:t> et al.</a:t>
            </a:r>
            <a:br>
              <a:rPr lang="en-US" sz="2000" dirty="0"/>
            </a:br>
            <a:r>
              <a:rPr lang="en-US" dirty="0"/>
              <a:t>AI Models, Deep Learning,  Convolutional Neural Nets, Labeled Medical Data  from Image Data Archives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B390B-1F86-48B2-53CE-A42324FF044E}"/>
              </a:ext>
            </a:extLst>
          </p:cNvPr>
          <p:cNvSpPr txBox="1"/>
          <p:nvPr/>
        </p:nvSpPr>
        <p:spPr>
          <a:xfrm>
            <a:off x="165960" y="3510115"/>
            <a:ext cx="1073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Video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Stanford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31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8366F7-816C-FC80-42E4-7E2F13BB0CB8}"/>
              </a:ext>
            </a:extLst>
          </p:cNvPr>
          <p:cNvSpPr txBox="1"/>
          <p:nvPr/>
        </p:nvSpPr>
        <p:spPr>
          <a:xfrm>
            <a:off x="630936" y="505326"/>
            <a:ext cx="3742944" cy="5712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 err="1"/>
              <a:t>Dataverse</a:t>
            </a:r>
            <a:r>
              <a:rPr lang="en-US" sz="4000" b="1" dirty="0"/>
              <a:t> </a:t>
            </a:r>
            <a:br>
              <a:rPr lang="en-US" sz="4000" b="1" dirty="0"/>
            </a:br>
            <a:r>
              <a:rPr lang="en-US" sz="4000" b="1" dirty="0"/>
              <a:t>Data Research Repository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 </a:t>
            </a:r>
            <a:br>
              <a:rPr lang="en-US" sz="2200" b="1" dirty="0"/>
            </a:br>
            <a:r>
              <a:rPr lang="en-US" sz="2200" dirty="0"/>
              <a:t>Dermatology Image Dataset, Dr. Philip </a:t>
            </a:r>
            <a:r>
              <a:rPr lang="en-US" sz="2200" dirty="0" err="1"/>
              <a:t>Tschandl</a:t>
            </a:r>
            <a:r>
              <a:rPr lang="en-US" sz="2200" dirty="0"/>
              <a:t>,  </a:t>
            </a:r>
            <a:r>
              <a:rPr lang="en-US" sz="2200" dirty="0" err="1"/>
              <a:t>Viennesse</a:t>
            </a:r>
            <a:r>
              <a:rPr lang="en-US" sz="2200" dirty="0"/>
              <a:t> Dermatologist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Great Example of Open Science &amp; Metadata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https://dataverse.harvard.edu/dataset.xhtml?persistentId=doi:10.7910/DVN/DBW86T</a:t>
            </a:r>
            <a:r>
              <a:rPr lang="en-US" sz="2000" dirty="0"/>
              <a:t> 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211326-7253-797F-1C60-01EC1E43A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220" y="1383773"/>
            <a:ext cx="7734495" cy="45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57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C00F-D21B-A88C-611C-AE086F7E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3700" b="1" dirty="0"/>
              <a:t>Collection Management Strategies Consist of Various Components 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Person holding chess piece">
            <a:extLst>
              <a:ext uri="{FF2B5EF4-FFF2-40B4-BE49-F238E27FC236}">
                <a16:creationId xmlns:a16="http://schemas.microsoft.com/office/drawing/2014/main" id="{041C0301-D243-D97D-9385-8630C5131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7" r="12592" b="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B873849-0D05-34F5-1D12-58781924F7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139689"/>
              </p:ext>
            </p:extLst>
          </p:nvPr>
        </p:nvGraphicFramePr>
        <p:xfrm>
          <a:off x="655321" y="2575034"/>
          <a:ext cx="5120113" cy="346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9220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FC68-6AEC-ACDE-6D75-4A785AE0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47" y="1799010"/>
            <a:ext cx="4973053" cy="3785525"/>
          </a:xfrm>
        </p:spPr>
        <p:txBody>
          <a:bodyPr>
            <a:normAutofit/>
          </a:bodyPr>
          <a:lstStyle/>
          <a:p>
            <a:r>
              <a:rPr lang="en-US" sz="2800" dirty="0"/>
              <a:t> </a:t>
            </a:r>
            <a:r>
              <a:rPr lang="en-US" sz="4000" dirty="0"/>
              <a:t>Labeled Image Metadata and Image for Download</a:t>
            </a:r>
            <a:br>
              <a:rPr lang="en-US" sz="4000" dirty="0"/>
            </a:br>
            <a:r>
              <a:rPr lang="en-US" sz="4000" dirty="0"/>
              <a:t> From Data Repository</a:t>
            </a:r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9732F6D-2DF0-7111-50C5-D125B7C3E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06" r="53363"/>
          <a:stretch/>
        </p:blipFill>
        <p:spPr>
          <a:xfrm>
            <a:off x="0" y="706265"/>
            <a:ext cx="7331242" cy="5971016"/>
          </a:xfrm>
        </p:spPr>
      </p:pic>
    </p:spTree>
    <p:extLst>
      <p:ext uri="{BB962C8B-B14F-4D97-AF65-F5344CB8AC3E}">
        <p14:creationId xmlns:p14="http://schemas.microsoft.com/office/powerpoint/2010/main" val="3405864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DCBD-38E9-C596-B0C0-05F9B423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324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Citation Metadata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Files</a:t>
            </a:r>
            <a:br>
              <a:rPr lang="en-US" dirty="0"/>
            </a:br>
            <a:r>
              <a:rPr lang="en-US" dirty="0"/>
              <a:t>Metadata</a:t>
            </a:r>
            <a:br>
              <a:rPr lang="en-US" dirty="0"/>
            </a:br>
            <a:r>
              <a:rPr lang="en-US" dirty="0"/>
              <a:t>Terms</a:t>
            </a:r>
            <a:br>
              <a:rPr lang="en-US" dirty="0"/>
            </a:br>
            <a:r>
              <a:rPr lang="en-US" dirty="0"/>
              <a:t>Versions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Export Metadata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2EBACD-985B-4798-9BD2-C66C92BF6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35895" cy="6668429"/>
          </a:xfrm>
        </p:spPr>
      </p:pic>
    </p:spTree>
    <p:extLst>
      <p:ext uri="{BB962C8B-B14F-4D97-AF65-F5344CB8AC3E}">
        <p14:creationId xmlns:p14="http://schemas.microsoft.com/office/powerpoint/2010/main" val="4171282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8AB0AC6-3123-1E1B-6D08-05BEBAFFC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300"/>
            <a:ext cx="9631680" cy="665142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B0E635-DA21-2B98-A6FE-50C7AFEBD6A1}"/>
              </a:ext>
            </a:extLst>
          </p:cNvPr>
          <p:cNvSpPr/>
          <p:nvPr/>
        </p:nvSpPr>
        <p:spPr>
          <a:xfrm>
            <a:off x="4047371" y="363354"/>
            <a:ext cx="4291584" cy="859535"/>
          </a:xfrm>
          <a:prstGeom prst="ellipse">
            <a:avLst/>
          </a:prstGeom>
          <a:solidFill>
            <a:schemeClr val="accent1">
              <a:alpha val="3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5ED46-A863-1552-8015-2167C415D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326" y="3956266"/>
            <a:ext cx="6840354" cy="591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08CAA-4AEC-DF69-F523-C5FF3A224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266" y="5622842"/>
            <a:ext cx="4304149" cy="871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B72A0-7581-2A4A-1BCD-6707B10EE1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083" y="2351861"/>
            <a:ext cx="2883595" cy="871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2B1789-9792-B5CE-4B82-EA4962A9908D}"/>
              </a:ext>
            </a:extLst>
          </p:cNvPr>
          <p:cNvSpPr txBox="1"/>
          <p:nvPr/>
        </p:nvSpPr>
        <p:spPr>
          <a:xfrm>
            <a:off x="9631680" y="658368"/>
            <a:ext cx="24778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Progress of</a:t>
            </a:r>
            <a:br>
              <a:rPr lang="en-US" b="1" dirty="0"/>
            </a:br>
            <a:r>
              <a:rPr lang="en-US" b="1" dirty="0"/>
              <a:t>Knowledge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2017</a:t>
            </a:r>
            <a:r>
              <a:rPr lang="en-US" dirty="0"/>
              <a:t> Stanford</a:t>
            </a:r>
            <a:br>
              <a:rPr lang="en-US" dirty="0"/>
            </a:br>
            <a:r>
              <a:rPr lang="en-US" b="1" dirty="0"/>
              <a:t>Nature Deep Learning</a:t>
            </a:r>
          </a:p>
          <a:p>
            <a:r>
              <a:rPr lang="en-US" b="1" dirty="0"/>
              <a:t>Cancer ID Article</a:t>
            </a:r>
          </a:p>
          <a:p>
            <a:br>
              <a:rPr lang="en-US" dirty="0"/>
            </a:br>
            <a:r>
              <a:rPr lang="en-US" b="1" dirty="0"/>
              <a:t>2018 Harvard Libraries </a:t>
            </a:r>
            <a:r>
              <a:rPr lang="en-US" b="1" dirty="0" err="1"/>
              <a:t>Dataverse</a:t>
            </a:r>
            <a:br>
              <a:rPr lang="en-US" b="1" dirty="0"/>
            </a:br>
            <a:r>
              <a:rPr lang="en-US" b="1" dirty="0"/>
              <a:t>Data Repository Upload</a:t>
            </a:r>
            <a:br>
              <a:rPr lang="en-US" dirty="0"/>
            </a:br>
            <a:r>
              <a:rPr lang="en-US" dirty="0"/>
              <a:t>Open Source </a:t>
            </a:r>
            <a:r>
              <a:rPr lang="en-US" dirty="0" err="1"/>
              <a:t>Viennesse</a:t>
            </a:r>
            <a:br>
              <a:rPr lang="en-US" dirty="0"/>
            </a:br>
            <a:r>
              <a:rPr lang="en-US" dirty="0" err="1"/>
              <a:t>Dermatalogical</a:t>
            </a:r>
            <a:r>
              <a:rPr lang="en-US" dirty="0"/>
              <a:t> Image</a:t>
            </a:r>
            <a:br>
              <a:rPr lang="en-US" dirty="0"/>
            </a:br>
            <a:r>
              <a:rPr lang="en-US" dirty="0"/>
              <a:t>Library</a:t>
            </a:r>
          </a:p>
          <a:p>
            <a:endParaRPr lang="en-US" dirty="0"/>
          </a:p>
          <a:p>
            <a:r>
              <a:rPr lang="en-US" b="1" dirty="0"/>
              <a:t>November 2021 </a:t>
            </a:r>
            <a:br>
              <a:rPr lang="en-US" dirty="0"/>
            </a:br>
            <a:r>
              <a:rPr lang="en-US" dirty="0" err="1"/>
              <a:t>Dspace</a:t>
            </a:r>
            <a:r>
              <a:rPr lang="en-US" dirty="0"/>
              <a:t> Repository</a:t>
            </a:r>
            <a:br>
              <a:rPr lang="en-US" dirty="0"/>
            </a:br>
            <a:r>
              <a:rPr lang="en-US" dirty="0"/>
              <a:t>Undergraduate Thesis</a:t>
            </a:r>
            <a:br>
              <a:rPr lang="en-US" dirty="0"/>
            </a:br>
            <a:r>
              <a:rPr lang="en-US" dirty="0"/>
              <a:t>BRAC University, Dhaka</a:t>
            </a:r>
            <a:br>
              <a:rPr lang="en-US" dirty="0"/>
            </a:br>
            <a:r>
              <a:rPr lang="en-US" dirty="0"/>
              <a:t>Bangladesh, Dept. of</a:t>
            </a:r>
            <a:br>
              <a:rPr lang="en-US" dirty="0"/>
            </a:br>
            <a:r>
              <a:rPr lang="en-US" dirty="0"/>
              <a:t>Computer Science and</a:t>
            </a:r>
            <a:br>
              <a:rPr lang="en-US" dirty="0"/>
            </a:br>
            <a:r>
              <a:rPr lang="en-US" dirty="0"/>
              <a:t>Engineering</a:t>
            </a:r>
            <a:br>
              <a:rPr lang="en-US" dirty="0"/>
            </a:br>
            <a:r>
              <a:rPr lang="en-US" b="1" dirty="0"/>
              <a:t>Downloaded July 2022</a:t>
            </a:r>
          </a:p>
        </p:txBody>
      </p:sp>
    </p:spTree>
    <p:extLst>
      <p:ext uri="{BB962C8B-B14F-4D97-AF65-F5344CB8AC3E}">
        <p14:creationId xmlns:p14="http://schemas.microsoft.com/office/powerpoint/2010/main" val="1994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BD3A-391B-7107-585B-640671F0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84" y="581810"/>
            <a:ext cx="4944744" cy="16455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Cataloging, Metadata, </a:t>
            </a:r>
            <a:r>
              <a:rPr lang="en-US" dirty="0" err="1"/>
              <a:t>Wikidata</a:t>
            </a:r>
            <a:r>
              <a:rPr lang="en-US" dirty="0"/>
              <a:t>, </a:t>
            </a:r>
            <a:r>
              <a:rPr lang="en-US" dirty="0" err="1"/>
              <a:t>Crosswalking</a:t>
            </a:r>
            <a:r>
              <a:rPr lang="en-US" dirty="0"/>
              <a:t> and Semantic Web and AI Possibilities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E1DEA-2386-951F-1352-4BCA8774F39D}"/>
              </a:ext>
            </a:extLst>
          </p:cNvPr>
          <p:cNvSpPr txBox="1"/>
          <p:nvPr/>
        </p:nvSpPr>
        <p:spPr>
          <a:xfrm>
            <a:off x="845289" y="2816442"/>
            <a:ext cx="4595071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Problem Solving  and Motivation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Attend Cooperative Cataloging Workshop for </a:t>
            </a:r>
            <a:r>
              <a:rPr lang="en-US" sz="1900" dirty="0" err="1"/>
              <a:t>Wikidata</a:t>
            </a:r>
            <a:endParaRPr lang="en-US" sz="19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Try Pilot with Music Cataloging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Expand into a Faculty Profile Project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Teach University Archives and Digital Collections Catalogers  on New Methods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Present at Coalition for Networked Information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Apply for IMLS Summer AI Camp</a:t>
            </a:r>
            <a:br>
              <a:rPr lang="en-US" sz="1900" dirty="0"/>
            </a:br>
            <a:r>
              <a:rPr lang="en-US" sz="1900" dirty="0"/>
              <a:t>(the Next Level)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505B7-0A52-456F-5A52-570CA100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08" y="450105"/>
            <a:ext cx="2364317" cy="24830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6CEE3D-BE2F-8B2D-832B-C988B9F56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75" y="854832"/>
            <a:ext cx="2364317" cy="167361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12C62A-7DA1-68C9-2E8E-6659E28FC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0752" y="3796452"/>
            <a:ext cx="4266495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43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D7FE3-32EE-FCB6-C46B-9C1259419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9" r="3888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704727-D7F6-42D8-AEF3-C8E2FE6F4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r="20013" b="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9DE11-16AE-9B38-B524-2A8939551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81" b="-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E3FBD-469D-8D66-23EA-53C8C9CB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Self Actualization, Implementation and  Projects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8BF15-AD89-36A1-A271-D43E098D9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Staff are more  motivated when they feel enabled and  empowered to carry out projects they feel strongly or passionate about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br>
              <a:rPr lang="en-US" sz="1700" dirty="0"/>
            </a:br>
            <a:r>
              <a:rPr lang="en-US" sz="1700" dirty="0"/>
              <a:t>Daily incremental  steps forward for Collection Management  and Discovery  in Libraries are equally important.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CBDA9-6DB9-EFD7-FC5C-A9E62842B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10" r="-1" b="325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4550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8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1DEBDF96-D677-A917-1FA5-5FE21638B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6" r="27738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4301B77-ABD5-CBD4-263E-A0391631F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18" r="12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5" name="Picture 4" descr="A group of people standing on a beach with their arms raised&#10;&#10;Description automatically generated with low confidence">
            <a:extLst>
              <a:ext uri="{FF2B5EF4-FFF2-40B4-BE49-F238E27FC236}">
                <a16:creationId xmlns:a16="http://schemas.microsoft.com/office/drawing/2014/main" id="{3A0539B0-B349-3A74-56FD-79958814C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7" r="8082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9" name="Freeform: Shape 40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2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0AE5B-295C-D52C-A49C-00EADEF7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3400"/>
              <a:t>Implementation Should be Win/Win for Everyone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9713A-7C84-BABB-108F-1630E2298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en-US" sz="2000" dirty="0"/>
              <a:t>Honoring Diversity, Equity and Inclusion</a:t>
            </a:r>
          </a:p>
          <a:p>
            <a:r>
              <a:rPr lang="en-US" sz="2000" dirty="0"/>
              <a:t>Keeping Human Values and a Positive Environments Paramount</a:t>
            </a:r>
          </a:p>
          <a:p>
            <a:r>
              <a:rPr lang="en-US" sz="2000" dirty="0"/>
              <a:t>Keeping, Learning, Research and the University and Libraries mission in mind in any Collections Management strategy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 descr="A group of people holding up their hands&#10;&#10;Description automatically generated with low confidence">
            <a:extLst>
              <a:ext uri="{FF2B5EF4-FFF2-40B4-BE49-F238E27FC236}">
                <a16:creationId xmlns:a16="http://schemas.microsoft.com/office/drawing/2014/main" id="{BA8B97D6-A04D-D247-45B6-80777C701D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0" r="8396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876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81" y="4529868"/>
            <a:ext cx="7601973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/>
            </a:br>
            <a:r>
              <a:rPr lang="en-US"/>
              <a:t>Thank you!</a:t>
            </a:r>
          </a:p>
        </p:txBody>
      </p:sp>
      <p:pic>
        <p:nvPicPr>
          <p:cNvPr id="4" name="Picture 2" descr="se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72" y="2404694"/>
            <a:ext cx="3557589" cy="204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46508" y="5793208"/>
            <a:ext cx="36158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Ray Uzwyshyn Ph.D. MBA MLIS</a:t>
            </a:r>
            <a:br>
              <a:rPr lang="en-US" sz="1100" b="1" dirty="0"/>
            </a:br>
            <a:r>
              <a:rPr lang="en-US" sz="1100" b="1" dirty="0"/>
              <a:t>Director, Collections and Digital Services</a:t>
            </a:r>
            <a:br>
              <a:rPr lang="en-US" sz="1100" b="1" dirty="0"/>
            </a:br>
            <a:r>
              <a:rPr lang="en-US" sz="1100" b="1" dirty="0"/>
              <a:t>Texas State University Libraries</a:t>
            </a:r>
            <a:br>
              <a:rPr lang="en-US" sz="1100" b="1" dirty="0"/>
            </a:br>
            <a:r>
              <a:rPr lang="en-US" sz="1100" dirty="0"/>
              <a:t>http://rayuzwyshyn.net </a:t>
            </a:r>
            <a:br>
              <a:rPr lang="en-US" sz="1100" dirty="0"/>
            </a:br>
            <a:r>
              <a:rPr lang="en-US" sz="1100" dirty="0"/>
              <a:t>ruzwyshyn@gmail.com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0AC96-0ADB-4D09-B3F4-7F9E5A5EE8AD}"/>
              </a:ext>
            </a:extLst>
          </p:cNvPr>
          <p:cNvSpPr txBox="1"/>
          <p:nvPr/>
        </p:nvSpPr>
        <p:spPr>
          <a:xfrm>
            <a:off x="3829630" y="958708"/>
            <a:ext cx="471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Comments or Questions</a:t>
            </a:r>
          </a:p>
        </p:txBody>
      </p:sp>
    </p:spTree>
    <p:extLst>
      <p:ext uri="{BB962C8B-B14F-4D97-AF65-F5344CB8AC3E}">
        <p14:creationId xmlns:p14="http://schemas.microsoft.com/office/powerpoint/2010/main" val="1232910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366C-BF96-59E0-B87D-80124095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013"/>
            <a:ext cx="10515600" cy="1325563"/>
          </a:xfrm>
        </p:spPr>
        <p:txBody>
          <a:bodyPr/>
          <a:lstStyle/>
          <a:p>
            <a:r>
              <a:rPr lang="en-US"/>
              <a:t>Versioning and Technology</a:t>
            </a:r>
            <a:br>
              <a:rPr lang="en-US"/>
            </a:br>
            <a:r>
              <a:rPr lang="en-US" sz="3200"/>
              <a:t>Version 1.0, MVB, IT Project Management</a:t>
            </a:r>
          </a:p>
        </p:txBody>
      </p:sp>
      <p:pic>
        <p:nvPicPr>
          <p:cNvPr id="13" name="Content Placeholder 12" descr="Graphical user interface&#10;&#10;Description automatically generated">
            <a:extLst>
              <a:ext uri="{FF2B5EF4-FFF2-40B4-BE49-F238E27FC236}">
                <a16:creationId xmlns:a16="http://schemas.microsoft.com/office/drawing/2014/main" id="{B5D082C7-9CFD-6B7D-AF28-EF72DA671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788"/>
            <a:ext cx="8447431" cy="516731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F93DC9-6AAF-32BA-B5F3-071BF9BE7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0" y="88900"/>
            <a:ext cx="4076700" cy="232954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63BC3DD-32A9-40D9-BED5-A9750FA2C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03" y="2235200"/>
            <a:ext cx="3078093" cy="16850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A82E32-2C0C-3D7F-3499-70599E8FD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697" y="4826906"/>
            <a:ext cx="1814703" cy="150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55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8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1DEBDF96-D677-A917-1FA5-5FE21638B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6" r="27738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4301B77-ABD5-CBD4-263E-A0391631F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18" r="12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5" name="Picture 4" descr="A group of people standing on a beach with their arms raised&#10;&#10;Description automatically generated with low confidence">
            <a:extLst>
              <a:ext uri="{FF2B5EF4-FFF2-40B4-BE49-F238E27FC236}">
                <a16:creationId xmlns:a16="http://schemas.microsoft.com/office/drawing/2014/main" id="{3A0539B0-B349-3A74-56FD-79958814C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7" r="8082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9" name="Freeform: Shape 40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2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0AE5B-295C-D52C-A49C-00EADEF7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3400"/>
              <a:t>Implementation Should be Win/Win for Everyone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9713A-7C84-BABB-108F-1630E2298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en-US" sz="2000"/>
              <a:t>Building Winning Teams is a long term process</a:t>
            </a:r>
          </a:p>
          <a:p>
            <a:r>
              <a:rPr lang="en-US" sz="2000"/>
              <a:t>Honoring Diversity, Equity, Inclusion</a:t>
            </a:r>
          </a:p>
          <a:p>
            <a:r>
              <a:rPr lang="en-US" sz="2000"/>
              <a:t>Keeping Human Values and a Positive Environments Paramount</a:t>
            </a:r>
          </a:p>
          <a:p>
            <a:r>
              <a:rPr lang="en-US" sz="2000"/>
              <a:t>Keeping, Learning, Research and the University and Libraries mission in mind</a:t>
            </a:r>
          </a:p>
          <a:p>
            <a:r>
              <a:rPr lang="en-US" sz="2000"/>
              <a:t>Keeping Students, Faculty and the University at the Center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8" name="Picture 7" descr="A group of people holding up their hands&#10;&#10;Description automatically generated with low confidence">
            <a:extLst>
              <a:ext uri="{FF2B5EF4-FFF2-40B4-BE49-F238E27FC236}">
                <a16:creationId xmlns:a16="http://schemas.microsoft.com/office/drawing/2014/main" id="{BA8B97D6-A04D-D247-45B6-80777C701D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0" r="8396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4231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paper aeroplane flying the opposite way as many grey paper aeroplanes">
            <a:extLst>
              <a:ext uri="{FF2B5EF4-FFF2-40B4-BE49-F238E27FC236}">
                <a16:creationId xmlns:a16="http://schemas.microsoft.com/office/drawing/2014/main" id="{BEE2EB29-FB8E-6B5B-F9D6-B10D60082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7" b="7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E7938-F019-6337-499B-556D3139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Implementation, Motivation, Self Actualization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5A226A-91EB-5513-BD3D-6D1232C87EAB}"/>
              </a:ext>
            </a:extLst>
          </p:cNvPr>
          <p:cNvSpPr txBox="1"/>
          <p:nvPr/>
        </p:nvSpPr>
        <p:spPr>
          <a:xfrm>
            <a:off x="8496300" y="5486400"/>
            <a:ext cx="2673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Psychological Components</a:t>
            </a:r>
            <a:br>
              <a:rPr lang="en-US"/>
            </a:br>
            <a:r>
              <a:rPr lang="en-US"/>
              <a:t>Human Uniqueness</a:t>
            </a:r>
          </a:p>
        </p:txBody>
      </p:sp>
    </p:spTree>
    <p:extLst>
      <p:ext uri="{BB962C8B-B14F-4D97-AF65-F5344CB8AC3E}">
        <p14:creationId xmlns:p14="http://schemas.microsoft.com/office/powerpoint/2010/main" val="239850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on resting in his throne">
            <a:extLst>
              <a:ext uri="{FF2B5EF4-FFF2-40B4-BE49-F238E27FC236}">
                <a16:creationId xmlns:a16="http://schemas.microsoft.com/office/drawing/2014/main" id="{94E050A6-7344-B577-E57C-D5E3AE5A7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3" b="11859"/>
          <a:stretch/>
        </p:blipFill>
        <p:spPr>
          <a:xfrm>
            <a:off x="3049" y="0"/>
            <a:ext cx="12191977" cy="68580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96773-3F3E-8229-BF84-93F6F0F1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24" y="142426"/>
            <a:ext cx="5309781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 Budgets</a:t>
            </a: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7F8F8-6C77-A0AA-E2AC-0DCBAA6F5CD1}"/>
              </a:ext>
            </a:extLst>
          </p:cNvPr>
          <p:cNvSpPr txBox="1"/>
          <p:nvPr/>
        </p:nvSpPr>
        <p:spPr>
          <a:xfrm>
            <a:off x="189313" y="1086760"/>
            <a:ext cx="3238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Increasing</a:t>
            </a:r>
          </a:p>
          <a:p>
            <a:r>
              <a:rPr lang="en-US" sz="4000" dirty="0">
                <a:solidFill>
                  <a:schemeClr val="bg1"/>
                </a:solidFill>
              </a:rPr>
              <a:t>Decreasing</a:t>
            </a:r>
          </a:p>
          <a:p>
            <a:r>
              <a:rPr lang="en-US" sz="4000" dirty="0">
                <a:solidFill>
                  <a:schemeClr val="bg1"/>
                </a:solidFill>
              </a:rPr>
              <a:t>Flat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57F60-9FDA-1CE0-4F49-349915171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469" y="1237398"/>
            <a:ext cx="493313" cy="493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15209-826C-43C5-CCA3-BDA906311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885" y="1807502"/>
            <a:ext cx="493313" cy="493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F99B7-A89D-8E6F-D444-ABA035C7C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885" y="2416627"/>
            <a:ext cx="478476" cy="4784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AED78E-A46B-E121-04E8-CFBF98DC0BFB}"/>
              </a:ext>
            </a:extLst>
          </p:cNvPr>
          <p:cNvSpPr txBox="1"/>
          <p:nvPr/>
        </p:nvSpPr>
        <p:spPr>
          <a:xfrm>
            <a:off x="8208749" y="1143018"/>
            <a:ext cx="41664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Strategic</a:t>
            </a:r>
            <a:b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Management</a:t>
            </a:r>
            <a:b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(Plan, Plan, Plan)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03923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29" name="Freeform: Shape 5128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31" name="Freeform: Shape 5130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8" name="Rectangle 513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9" name="Rectangle 513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0291" y="1596824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Incremental  Steps forward for Collection Management  and Discovery  in Libraries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Also  Enables, Strategy, Inspiration and  Alignment</a:t>
            </a:r>
            <a:br>
              <a:rPr lang="en-US" dirty="0"/>
            </a:br>
            <a:r>
              <a:rPr lang="en-US" dirty="0"/>
              <a:t>with Library and University Missions and Goals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r="732" b="3"/>
          <a:stretch/>
        </p:blipFill>
        <p:spPr bwMode="auto">
          <a:xfrm>
            <a:off x="7331724" y="517600"/>
            <a:ext cx="370700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erial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" b="-2"/>
          <a:stretch/>
        </p:blipFill>
        <p:spPr bwMode="auto">
          <a:xfrm>
            <a:off x="7332017" y="3429000"/>
            <a:ext cx="37064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0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23B73-667C-509C-F54F-FCD1B22D9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422" y="1048700"/>
            <a:ext cx="5230990" cy="129711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tx2"/>
                </a:solidFill>
              </a:rPr>
              <a:t>Strategy also Means Negotiation  and Forming Relationships with Vendors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0A447-F28A-6A00-47A9-29DBEE1D8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212" y="4283044"/>
            <a:ext cx="4805691" cy="838831"/>
          </a:xfrm>
        </p:spPr>
        <p:txBody>
          <a:bodyPr anchor="b">
            <a:no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Strategies: Try to Keep Inflation from  2-4%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Try to Negotiate Open Access Agreements</a:t>
            </a:r>
          </a:p>
        </p:txBody>
      </p:sp>
      <p:pic>
        <p:nvPicPr>
          <p:cNvPr id="75" name="Graphic 6" descr="Handshake">
            <a:extLst>
              <a:ext uri="{FF2B5EF4-FFF2-40B4-BE49-F238E27FC236}">
                <a16:creationId xmlns:a16="http://schemas.microsoft.com/office/drawing/2014/main" id="{EE3CC496-4033-4C14-B48A-CCD8EE643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76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868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13A41-286D-A525-0F86-EC9B9388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241568" cy="178308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Negotiating Inflation and </a:t>
            </a: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More Open Access Deals  </a:t>
            </a: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for Research Faculty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74768-7150-B489-D6A0-2A8F8DBE4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706624"/>
            <a:ext cx="6241568" cy="3483864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Cambridge University Press. Capped Inflation, 1- 2.5% 2021-24, Read and Publish Deal (No cost OA publishing in Gold OA and Hybrid Journals)</a:t>
            </a:r>
            <a:br>
              <a:rPr lang="en-US" sz="2200">
                <a:solidFill>
                  <a:srgbClr val="FFFFFF"/>
                </a:solidFill>
              </a:rPr>
            </a:br>
            <a:endParaRPr lang="en-US" sz="2200">
              <a:solidFill>
                <a:srgbClr val="FFFFFF"/>
              </a:solidFill>
            </a:endParaRPr>
          </a:p>
          <a:p>
            <a:r>
              <a:rPr lang="en-US" sz="2200">
                <a:solidFill>
                  <a:srgbClr val="FFFFFF"/>
                </a:solidFill>
              </a:rPr>
              <a:t>Wiley. Transformational Agreement, 2-3% inflation, 2022-25(No cost OA publishing in all hybrid journals,&lt;60. 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E5F4D-ADCA-A27D-1D64-8F40F105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29" y="3407640"/>
            <a:ext cx="3298606" cy="286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D038E-79BD-2984-0202-30BBC00C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124" y="1172989"/>
            <a:ext cx="4014216" cy="23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1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C885C4-C827-4D47-8A40-57690035F468}"/>
              </a:ext>
            </a:extLst>
          </p:cNvPr>
          <p:cNvGraphicFramePr>
            <a:graphicFrameLocks noGrp="1"/>
          </p:cNvGraphicFramePr>
          <p:nvPr/>
        </p:nvGraphicFramePr>
        <p:xfrm>
          <a:off x="-81457" y="0"/>
          <a:ext cx="9524826" cy="627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1EC28B0-4149-43B5-92A4-78FD77FA11F4}"/>
              </a:ext>
            </a:extLst>
          </p:cNvPr>
          <p:cNvSpPr txBox="1"/>
          <p:nvPr/>
        </p:nvSpPr>
        <p:spPr>
          <a:xfrm>
            <a:off x="8339840" y="47545"/>
            <a:ext cx="3080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+600% (2020)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+521% (2015)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63809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AC52-52A4-4EF5-B6ED-3ABA3617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25" y="227493"/>
            <a:ext cx="10195115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Texas State University History of Elsevier Contracts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5F8166C-C47E-4D02-86F5-E734F6A97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7880939"/>
              </p:ext>
            </p:extLst>
          </p:nvPr>
        </p:nvGraphicFramePr>
        <p:xfrm>
          <a:off x="432225" y="1966293"/>
          <a:ext cx="11327549" cy="445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831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28EC4-71F5-4BD2-B967-EA1C657E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Impact of Renewing Serials When Budget Is Flat</a:t>
            </a:r>
            <a:br>
              <a:rPr lang="en-US" sz="2000" b="1"/>
            </a:br>
            <a:r>
              <a:rPr lang="en-US" sz="2000" b="1"/>
              <a:t>6% annual subscription increases consume entire</a:t>
            </a:r>
            <a:br>
              <a:rPr lang="en-US" sz="2000" b="1"/>
            </a:br>
            <a:r>
              <a:rPr lang="en-US" sz="2000" b="1"/>
              <a:t>Collections Budget</a:t>
            </a:r>
            <a:br>
              <a:rPr lang="en-US" sz="2000" b="1"/>
            </a:br>
            <a:endParaRPr lang="en-US" sz="2000" b="1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C885CE5-C816-4CC9-9224-8D1AF0B05278}"/>
              </a:ext>
            </a:extLst>
          </p:cNvPr>
          <p:cNvGraphicFramePr/>
          <p:nvPr/>
        </p:nvGraphicFramePr>
        <p:xfrm>
          <a:off x="570016" y="277792"/>
          <a:ext cx="12495559" cy="6302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1386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1690</Words>
  <Application>Microsoft Office PowerPoint</Application>
  <PresentationFormat>Widescreen</PresentationFormat>
  <Paragraphs>171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Avenir Next LT Pro</vt:lpstr>
      <vt:lpstr>Calibri</vt:lpstr>
      <vt:lpstr>Calibri Light</vt:lpstr>
      <vt:lpstr>Constantia</vt:lpstr>
      <vt:lpstr>Gill Sans MT</vt:lpstr>
      <vt:lpstr>Gotham Medium</vt:lpstr>
      <vt:lpstr>Palatino Linotype</vt:lpstr>
      <vt:lpstr>Trebuchet MS</vt:lpstr>
      <vt:lpstr>Wingdings</vt:lpstr>
      <vt:lpstr>Wingdings 3</vt:lpstr>
      <vt:lpstr>Office Theme</vt:lpstr>
      <vt:lpstr>Gallery</vt:lpstr>
      <vt:lpstr>Facet</vt:lpstr>
      <vt:lpstr>Research Library  Digital Collections  Management  and Strategies  For Academic Libraries    </vt:lpstr>
      <vt:lpstr>Collection Management Strategy must  align with both the Mission and Goals of the University and University Libraries </vt:lpstr>
      <vt:lpstr>Collection Management Strategies Consist of Various Components </vt:lpstr>
      <vt:lpstr> Budgets  </vt:lpstr>
      <vt:lpstr>Strategy also Means Negotiation  and Forming Relationships with Vendors</vt:lpstr>
      <vt:lpstr>Negotiating Inflation and  More Open Access Deals   for Research Faculty</vt:lpstr>
      <vt:lpstr>PowerPoint Presentation</vt:lpstr>
      <vt:lpstr>Texas State University History of Elsevier Contracts</vt:lpstr>
      <vt:lpstr>Impact of Renewing Serials When Budget Is Flat 6% annual subscription increases consume entire Collections Budget </vt:lpstr>
      <vt:lpstr>PowerPoint Presentation</vt:lpstr>
      <vt:lpstr>PowerPoint Presentation</vt:lpstr>
      <vt:lpstr>How Do You Strategically Solve these types of Problems?</vt:lpstr>
      <vt:lpstr>The Texas Coalition New Texas Negotiating Group Formed  (2019-2020: 12 - 29, 2022: 44)</vt:lpstr>
      <vt:lpstr>PowerPoint Presentation</vt:lpstr>
      <vt:lpstr>Open Educational Resources</vt:lpstr>
      <vt:lpstr>Collection Management and Strategy:    Technologies</vt:lpstr>
      <vt:lpstr>New Genres of Digital Library Services Appearing Enabling Faculty Research/Reputation on Global Levels  </vt:lpstr>
      <vt:lpstr>Library/University Press Scholarly Publishing  Academic Books and Scholarly Journals</vt:lpstr>
      <vt:lpstr>  Faculty Library/ E-Press Synergies Possible  Teaching Research  New Media Curricula &amp; Library E-resources </vt:lpstr>
      <vt:lpstr>Many Great Possibilities  With  Technology</vt:lpstr>
      <vt:lpstr>Core Academic Library Systems Changing  More Sophisticated Discovery &amp; Research Services Possible  (Crosswalking Metadata, Semantic Web and AI)   Interlibrary Loan  Service Taking  Larger Role  (Galaxy Scholar)    Modern Integrated Library System (ILS) New &amp; Different Research and  Open Source Flavors     </vt:lpstr>
      <vt:lpstr>Spectrum of Academic Content Databases &amp; eResources Appearing evolving into Software  as  a Service, Cloudware &amp; Courseware</vt:lpstr>
      <vt:lpstr>Evolution of Research Library Collections</vt:lpstr>
      <vt:lpstr>Digital Scholarly Research Ecosystem Infrastructures Supporting Faculty and Graduate Students Research Collaboration, Sharing and Online Open Access Needs</vt:lpstr>
      <vt:lpstr>Strategy #3:  Implementation</vt:lpstr>
      <vt:lpstr>It Takes a Village Communication and Implementation (Many Divisions of the Library &amp; University  Working Together) </vt:lpstr>
      <vt:lpstr>Last Ten Years Has Shown Incredible Progress of AI  AI (Machine Learning (Deep Learning)) =  Better Algorithms  + Greater Computing Power + Large Data Sets + Good Metadata (Labeling)</vt:lpstr>
      <vt:lpstr>Open Science,  Data Research Repositories, Discovery  and AI</vt:lpstr>
      <vt:lpstr>PowerPoint Presentation</vt:lpstr>
      <vt:lpstr> Labeled Image Metadata and Image for Download  From Data Repository</vt:lpstr>
      <vt:lpstr>Citation Metadata  Files Metadata Terms Versions  Export Metadata</vt:lpstr>
      <vt:lpstr>PowerPoint Presentation</vt:lpstr>
      <vt:lpstr>Cataloging, Metadata, Wikidata, Crosswalking and Semantic Web and AI Possibilities</vt:lpstr>
      <vt:lpstr>Self Actualization, Implementation and  Projects</vt:lpstr>
      <vt:lpstr>Implementation Should be Win/Win for Everyone</vt:lpstr>
      <vt:lpstr> Thank you!</vt:lpstr>
      <vt:lpstr>Versioning and Technology Version 1.0, MVB, IT Project Management</vt:lpstr>
      <vt:lpstr>Implementation Should be Win/Win for Everyone</vt:lpstr>
      <vt:lpstr>Implementation, Motivation, Self Actualization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Three Greatest Challenges for the University of Nevada Libraries Division of Collections and Discovery    (And Several Opportunities)  </dc:title>
  <dc:creator>Uzwyshyn, Raymond J</dc:creator>
  <cp:lastModifiedBy>Uzwyshyn, Raymond J</cp:lastModifiedBy>
  <cp:revision>21</cp:revision>
  <dcterms:created xsi:type="dcterms:W3CDTF">2022-05-07T13:24:22Z</dcterms:created>
  <dcterms:modified xsi:type="dcterms:W3CDTF">2022-09-06T22:29:59Z</dcterms:modified>
</cp:coreProperties>
</file>