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63" r:id="rId6"/>
    <p:sldId id="264" r:id="rId7"/>
    <p:sldId id="259" r:id="rId8"/>
    <p:sldId id="269" r:id="rId9"/>
    <p:sldId id="267" r:id="rId10"/>
    <p:sldId id="265" r:id="rId11"/>
    <p:sldId id="274" r:id="rId12"/>
    <p:sldId id="268" r:id="rId13"/>
    <p:sldId id="270" r:id="rId14"/>
    <p:sldId id="271" r:id="rId15"/>
    <p:sldId id="273" r:id="rId16"/>
    <p:sldId id="275" r:id="rId17"/>
    <p:sldId id="257" r:id="rId18"/>
    <p:sldId id="258" r:id="rId19"/>
    <p:sldId id="266" r:id="rId20"/>
    <p:sldId id="272" r:id="rId21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2" d="100"/>
          <a:sy n="62" d="100"/>
        </p:scale>
        <p:origin x="84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ruzwyshyn@gmail.co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researchgate.net/publication/405414092_THE_RESEARCH_DATA_DIRECTOR_A_Persona-Based_Agentic_AI_Architectural_Blueprint_for_Research_Data_Metadata_Schema_Creation_and_Data_Repository_Publication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3356F5-90D0-DF21-E59F-84F41B05FE70}"/>
              </a:ext>
            </a:extLst>
          </p:cNvPr>
          <p:cNvSpPr txBox="1"/>
          <p:nvPr/>
        </p:nvSpPr>
        <p:spPr>
          <a:xfrm>
            <a:off x="660400" y="381000"/>
            <a:ext cx="86889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The Research Data Director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0B58AD-3D09-B736-3DA3-EA99BA76BC4D}"/>
              </a:ext>
            </a:extLst>
          </p:cNvPr>
          <p:cNvSpPr txBox="1"/>
          <p:nvPr/>
        </p:nvSpPr>
        <p:spPr>
          <a:xfrm>
            <a:off x="12395200" y="6934200"/>
            <a:ext cx="336803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Ray Uzwyshyn, Ph.D. MBA MLIS</a:t>
            </a:r>
            <a:br>
              <a:rPr lang="en-US" dirty="0"/>
            </a:br>
            <a:r>
              <a:rPr lang="en-US" dirty="0"/>
              <a:t>Acting AUL and Director of </a:t>
            </a:r>
            <a:br>
              <a:rPr lang="en-US" dirty="0"/>
            </a:br>
            <a:r>
              <a:rPr lang="en-US" dirty="0"/>
              <a:t>Research and Technology Services</a:t>
            </a:r>
            <a:br>
              <a:rPr lang="en-US" dirty="0"/>
            </a:br>
            <a:r>
              <a:rPr lang="en-US" dirty="0"/>
              <a:t>University of California, Riverside</a:t>
            </a:r>
            <a:br>
              <a:rPr lang="en-US" dirty="0"/>
            </a:br>
            <a:r>
              <a:rPr lang="en-US" dirty="0">
                <a:hlinkClick r:id="rId3"/>
              </a:rPr>
              <a:t>ruzwyshyn@gmail.com</a:t>
            </a:r>
            <a:r>
              <a:rPr lang="en-US" dirty="0"/>
              <a:t>  </a:t>
            </a:r>
            <a:br>
              <a:rPr lang="en-US" dirty="0"/>
            </a:br>
            <a:r>
              <a:rPr lang="en-US" dirty="0"/>
              <a:t>linkedin.com/in/</a:t>
            </a:r>
            <a:r>
              <a:rPr lang="en-US" dirty="0" err="1"/>
              <a:t>rayuzwyshyn</a:t>
            </a:r>
            <a:r>
              <a:rPr lang="en-US" dirty="0"/>
              <a:t>/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A9E8D5-A617-DD29-E63D-555EDAA349A6}"/>
              </a:ext>
            </a:extLst>
          </p:cNvPr>
          <p:cNvSpPr txBox="1"/>
          <p:nvPr/>
        </p:nvSpPr>
        <p:spPr>
          <a:xfrm>
            <a:off x="4921472" y="3185793"/>
            <a:ext cx="7048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Comments &amp;  Questions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8A7D42-7BC7-732D-2EA3-13FA9486D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9000" y="6781800"/>
            <a:ext cx="3432345" cy="185334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02669D8-B42E-FB3B-F7D8-5C679F656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73486"/>
            <a:ext cx="6420437" cy="3581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923F49-F6B7-88EF-B3DB-9607D91B6D82}"/>
              </a:ext>
            </a:extLst>
          </p:cNvPr>
          <p:cNvSpPr txBox="1"/>
          <p:nvPr/>
        </p:nvSpPr>
        <p:spPr>
          <a:xfrm>
            <a:off x="6772973" y="5815515"/>
            <a:ext cx="46865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linkClick r:id="rId4"/>
              </a:rPr>
              <a:t>Online Blueprint Draft and </a:t>
            </a:r>
            <a:br>
              <a:rPr lang="en-US" sz="2400" dirty="0">
                <a:hlinkClick r:id="rId4"/>
              </a:rPr>
            </a:br>
            <a:r>
              <a:rPr lang="en-US" sz="2400" dirty="0">
                <a:hlinkClick r:id="rId4"/>
              </a:rPr>
              <a:t>Appendices: Personas, </a:t>
            </a:r>
            <a:br>
              <a:rPr lang="en-US" sz="2400" dirty="0">
                <a:hlinkClick r:id="rId4"/>
              </a:rPr>
            </a:br>
            <a:r>
              <a:rPr lang="en-US" sz="2400" dirty="0">
                <a:hlinkClick r:id="rId4"/>
              </a:rPr>
              <a:t>Technical </a:t>
            </a:r>
            <a:r>
              <a:rPr lang="en-US" sz="2400">
                <a:hlinkClick r:id="rId4"/>
              </a:rPr>
              <a:t>Details, Presentation </a:t>
            </a:r>
            <a:r>
              <a:rPr lang="en-US" sz="2400" dirty="0">
                <a:hlinkClick r:id="rId4"/>
              </a:rPr>
              <a:t>Draft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490717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63</Words>
  <Application>Microsoft Office PowerPoint</Application>
  <PresentationFormat>Custom</PresentationFormat>
  <Paragraphs>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Raymond Uzwyshyn</cp:lastModifiedBy>
  <cp:revision>5</cp:revision>
  <dcterms:created xsi:type="dcterms:W3CDTF">2006-08-16T00:00:00Z</dcterms:created>
  <dcterms:modified xsi:type="dcterms:W3CDTF">2026-07-13T00:55:22Z</dcterms:modified>
</cp:coreProperties>
</file>