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 id="2147483665" r:id="rId2"/>
    <p:sldMasterId id="2147483684" r:id="rId3"/>
  </p:sldMasterIdLst>
  <p:notesMasterIdLst>
    <p:notesMasterId r:id="rId44"/>
  </p:notesMasterIdLst>
  <p:sldIdLst>
    <p:sldId id="258" r:id="rId4"/>
    <p:sldId id="278" r:id="rId5"/>
    <p:sldId id="420" r:id="rId6"/>
    <p:sldId id="406" r:id="rId7"/>
    <p:sldId id="387" r:id="rId8"/>
    <p:sldId id="408" r:id="rId9"/>
    <p:sldId id="364" r:id="rId10"/>
    <p:sldId id="257" r:id="rId11"/>
    <p:sldId id="281" r:id="rId12"/>
    <p:sldId id="409" r:id="rId13"/>
    <p:sldId id="290" r:id="rId14"/>
    <p:sldId id="289" r:id="rId15"/>
    <p:sldId id="413" r:id="rId16"/>
    <p:sldId id="392" r:id="rId17"/>
    <p:sldId id="419" r:id="rId18"/>
    <p:sldId id="260" r:id="rId19"/>
    <p:sldId id="417" r:id="rId20"/>
    <p:sldId id="286" r:id="rId21"/>
    <p:sldId id="395" r:id="rId22"/>
    <p:sldId id="410" r:id="rId23"/>
    <p:sldId id="418" r:id="rId24"/>
    <p:sldId id="277" r:id="rId25"/>
    <p:sldId id="309" r:id="rId26"/>
    <p:sldId id="407" r:id="rId27"/>
    <p:sldId id="262" r:id="rId28"/>
    <p:sldId id="265" r:id="rId29"/>
    <p:sldId id="412" r:id="rId30"/>
    <p:sldId id="415" r:id="rId31"/>
    <p:sldId id="264" r:id="rId32"/>
    <p:sldId id="400" r:id="rId33"/>
    <p:sldId id="404" r:id="rId34"/>
    <p:sldId id="374" r:id="rId35"/>
    <p:sldId id="397" r:id="rId36"/>
    <p:sldId id="320" r:id="rId37"/>
    <p:sldId id="321" r:id="rId38"/>
    <p:sldId id="411" r:id="rId39"/>
    <p:sldId id="318" r:id="rId40"/>
    <p:sldId id="402" r:id="rId41"/>
    <p:sldId id="416" r:id="rId42"/>
    <p:sldId id="414"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7A81"/>
    <a:srgbClr val="EBEFF0"/>
    <a:srgbClr val="4C5B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autoAdjust="0"/>
    <p:restoredTop sz="94660"/>
  </p:normalViewPr>
  <p:slideViewPr>
    <p:cSldViewPr snapToGrid="0">
      <p:cViewPr varScale="1">
        <p:scale>
          <a:sx n="85" d="100"/>
          <a:sy n="85" d="100"/>
        </p:scale>
        <p:origin x="108" y="8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Uzwyshyn" userId="587f6a29-cfac-4975-a4f8-0d65ace1fd6e" providerId="ADAL" clId="{DCA941DC-E49B-47A1-8A48-1C7250D62CDA}"/>
    <pc:docChg chg="undo custSel modSld sldOrd">
      <pc:chgData name="Raymond Uzwyshyn" userId="587f6a29-cfac-4975-a4f8-0d65ace1fd6e" providerId="ADAL" clId="{DCA941DC-E49B-47A1-8A48-1C7250D62CDA}" dt="2026-06-25T23:49:50.403" v="276"/>
      <pc:docMkLst>
        <pc:docMk/>
      </pc:docMkLst>
      <pc:sldChg chg="addSp delSp modSp mod">
        <pc:chgData name="Raymond Uzwyshyn" userId="587f6a29-cfac-4975-a4f8-0d65ace1fd6e" providerId="ADAL" clId="{DCA941DC-E49B-47A1-8A48-1C7250D62CDA}" dt="2026-06-25T23:49:18.681" v="274" actId="1076"/>
        <pc:sldMkLst>
          <pc:docMk/>
          <pc:sldMk cId="0" sldId="258"/>
        </pc:sldMkLst>
        <pc:spChg chg="mod">
          <ac:chgData name="Raymond Uzwyshyn" userId="587f6a29-cfac-4975-a4f8-0d65ace1fd6e" providerId="ADAL" clId="{DCA941DC-E49B-47A1-8A48-1C7250D62CDA}" dt="2026-06-25T23:48:54.653" v="270" actId="1076"/>
          <ac:spMkLst>
            <pc:docMk/>
            <pc:sldMk cId="0" sldId="258"/>
            <ac:spMk id="5" creationId="{B124B0C0-F529-4F47-9423-581EF17D55D3}"/>
          </ac:spMkLst>
        </pc:spChg>
        <pc:spChg chg="add del mod">
          <ac:chgData name="Raymond Uzwyshyn" userId="587f6a29-cfac-4975-a4f8-0d65ace1fd6e" providerId="ADAL" clId="{DCA941DC-E49B-47A1-8A48-1C7250D62CDA}" dt="2026-06-25T23:46:23.976" v="246" actId="478"/>
          <ac:spMkLst>
            <pc:docMk/>
            <pc:sldMk cId="0" sldId="258"/>
            <ac:spMk id="11" creationId="{6D46A4DD-412B-412F-8D10-677CD7869429}"/>
          </ac:spMkLst>
        </pc:spChg>
        <pc:spChg chg="add mod">
          <ac:chgData name="Raymond Uzwyshyn" userId="587f6a29-cfac-4975-a4f8-0d65ace1fd6e" providerId="ADAL" clId="{DCA941DC-E49B-47A1-8A48-1C7250D62CDA}" dt="2026-06-25T23:48:12.391" v="261" actId="113"/>
          <ac:spMkLst>
            <pc:docMk/>
            <pc:sldMk cId="0" sldId="258"/>
            <ac:spMk id="12" creationId="{CDE27499-DF6F-439D-B2CE-AC0DA9BD61EA}"/>
          </ac:spMkLst>
        </pc:spChg>
        <pc:spChg chg="add del mod">
          <ac:chgData name="Raymond Uzwyshyn" userId="587f6a29-cfac-4975-a4f8-0d65ace1fd6e" providerId="ADAL" clId="{DCA941DC-E49B-47A1-8A48-1C7250D62CDA}" dt="2026-06-25T23:46:41.245" v="249" actId="478"/>
          <ac:spMkLst>
            <pc:docMk/>
            <pc:sldMk cId="0" sldId="258"/>
            <ac:spMk id="13" creationId="{0FCAA0E0-70A8-4E0E-BB64-8A1AA05B68D9}"/>
          </ac:spMkLst>
        </pc:spChg>
        <pc:spChg chg="del mod">
          <ac:chgData name="Raymond Uzwyshyn" userId="587f6a29-cfac-4975-a4f8-0d65ace1fd6e" providerId="ADAL" clId="{DCA941DC-E49B-47A1-8A48-1C7250D62CDA}" dt="2026-06-25T23:46:13.716" v="243" actId="478"/>
          <ac:spMkLst>
            <pc:docMk/>
            <pc:sldMk cId="0" sldId="258"/>
            <ac:spMk id="33" creationId="{00000000-0000-0000-0000-000000000000}"/>
          </ac:spMkLst>
        </pc:spChg>
        <pc:picChg chg="del">
          <ac:chgData name="Raymond Uzwyshyn" userId="587f6a29-cfac-4975-a4f8-0d65ace1fd6e" providerId="ADAL" clId="{DCA941DC-E49B-47A1-8A48-1C7250D62CDA}" dt="2026-06-25T23:37:05.610" v="172" actId="478"/>
          <ac:picMkLst>
            <pc:docMk/>
            <pc:sldMk cId="0" sldId="258"/>
            <ac:picMk id="2" creationId="{F42BE1F5-6FF2-4516-A565-C70FE4E0F916}"/>
          </ac:picMkLst>
        </pc:picChg>
        <pc:picChg chg="mod">
          <ac:chgData name="Raymond Uzwyshyn" userId="587f6a29-cfac-4975-a4f8-0d65ace1fd6e" providerId="ADAL" clId="{DCA941DC-E49B-47A1-8A48-1C7250D62CDA}" dt="2026-06-25T23:48:37.651" v="265" actId="1076"/>
          <ac:picMkLst>
            <pc:docMk/>
            <pc:sldMk cId="0" sldId="258"/>
            <ac:picMk id="3" creationId="{82692053-A21E-B654-08B3-3518EC471CFB}"/>
          </ac:picMkLst>
        </pc:picChg>
        <pc:picChg chg="mod">
          <ac:chgData name="Raymond Uzwyshyn" userId="587f6a29-cfac-4975-a4f8-0d65ace1fd6e" providerId="ADAL" clId="{DCA941DC-E49B-47A1-8A48-1C7250D62CDA}" dt="2026-06-25T23:49:18.681" v="274" actId="1076"/>
          <ac:picMkLst>
            <pc:docMk/>
            <pc:sldMk cId="0" sldId="258"/>
            <ac:picMk id="4" creationId="{27CFC8F2-A70F-C2A5-C2DF-E24CDD47751D}"/>
          </ac:picMkLst>
        </pc:picChg>
        <pc:picChg chg="add mod">
          <ac:chgData name="Raymond Uzwyshyn" userId="587f6a29-cfac-4975-a4f8-0d65ace1fd6e" providerId="ADAL" clId="{DCA941DC-E49B-47A1-8A48-1C7250D62CDA}" dt="2026-06-25T23:49:05.525" v="273" actId="1076"/>
          <ac:picMkLst>
            <pc:docMk/>
            <pc:sldMk cId="0" sldId="258"/>
            <ac:picMk id="7" creationId="{D2FFFE7B-1744-4DFC-AD18-9125AE48E5D3}"/>
          </ac:picMkLst>
        </pc:picChg>
        <pc:picChg chg="add mod">
          <ac:chgData name="Raymond Uzwyshyn" userId="587f6a29-cfac-4975-a4f8-0d65ace1fd6e" providerId="ADAL" clId="{DCA941DC-E49B-47A1-8A48-1C7250D62CDA}" dt="2026-06-25T23:42:38.734" v="222" actId="1076"/>
          <ac:picMkLst>
            <pc:docMk/>
            <pc:sldMk cId="0" sldId="258"/>
            <ac:picMk id="8" creationId="{CC845E03-979A-4A0A-8D0C-532D6601A134}"/>
          </ac:picMkLst>
        </pc:picChg>
        <pc:picChg chg="add del mod">
          <ac:chgData name="Raymond Uzwyshyn" userId="587f6a29-cfac-4975-a4f8-0d65ace1fd6e" providerId="ADAL" clId="{DCA941DC-E49B-47A1-8A48-1C7250D62CDA}" dt="2026-06-25T23:43:12.885" v="224"/>
          <ac:picMkLst>
            <pc:docMk/>
            <pc:sldMk cId="0" sldId="258"/>
            <ac:picMk id="10" creationId="{83A3DC4A-0C6B-4BA6-A221-BA7569CFE2F8}"/>
          </ac:picMkLst>
        </pc:picChg>
        <pc:picChg chg="add mod">
          <ac:chgData name="Raymond Uzwyshyn" userId="587f6a29-cfac-4975-a4f8-0d65ace1fd6e" providerId="ADAL" clId="{DCA941DC-E49B-47A1-8A48-1C7250D62CDA}" dt="2026-06-25T23:47:58.277" v="260" actId="1076"/>
          <ac:picMkLst>
            <pc:docMk/>
            <pc:sldMk cId="0" sldId="258"/>
            <ac:picMk id="14" creationId="{B2BD8607-23C3-44FB-907A-C04ADBD23E0E}"/>
          </ac:picMkLst>
        </pc:picChg>
      </pc:sldChg>
      <pc:sldChg chg="modSp ord">
        <pc:chgData name="Raymond Uzwyshyn" userId="587f6a29-cfac-4975-a4f8-0d65ace1fd6e" providerId="ADAL" clId="{DCA941DC-E49B-47A1-8A48-1C7250D62CDA}" dt="2026-06-25T23:49:50.403" v="276"/>
        <pc:sldMkLst>
          <pc:docMk/>
          <pc:sldMk cId="0" sldId="387"/>
        </pc:sldMkLst>
        <pc:picChg chg="mod">
          <ac:chgData name="Raymond Uzwyshyn" userId="587f6a29-cfac-4975-a4f8-0d65ace1fd6e" providerId="ADAL" clId="{DCA941DC-E49B-47A1-8A48-1C7250D62CDA}" dt="2026-06-25T23:47:23.979" v="254" actId="1076"/>
          <ac:picMkLst>
            <pc:docMk/>
            <pc:sldMk cId="0" sldId="387"/>
            <ac:picMk id="1026" creationId="{B10BF92B-85D8-4038-A6EE-A83DD01F4C2A}"/>
          </ac:picMkLst>
        </pc:picChg>
      </pc:sldChg>
    </pc:docChg>
  </pc:docChgLst>
  <pc:docChgLst>
    <pc:chgData name="Raymond Uzwyshyn" userId="587f6a29-cfac-4975-a4f8-0d65ace1fd6e" providerId="ADAL" clId="{3F8A75C7-2170-4788-9CA3-FE90E2283E92}"/>
    <pc:docChg chg="undo custSel addSld delSld modSld sldOrd">
      <pc:chgData name="Raymond Uzwyshyn" userId="587f6a29-cfac-4975-a4f8-0d65ace1fd6e" providerId="ADAL" clId="{3F8A75C7-2170-4788-9CA3-FE90E2283E92}" dt="2026-07-07T23:42:33.900" v="2045" actId="1076"/>
      <pc:docMkLst>
        <pc:docMk/>
      </pc:docMkLst>
      <pc:sldChg chg="ord">
        <pc:chgData name="Raymond Uzwyshyn" userId="587f6a29-cfac-4975-a4f8-0d65ace1fd6e" providerId="ADAL" clId="{3F8A75C7-2170-4788-9CA3-FE90E2283E92}" dt="2026-07-06T22:24:53.773" v="488"/>
        <pc:sldMkLst>
          <pc:docMk/>
          <pc:sldMk cId="0" sldId="257"/>
        </pc:sldMkLst>
      </pc:sldChg>
      <pc:sldChg chg="modSp mod">
        <pc:chgData name="Raymond Uzwyshyn" userId="587f6a29-cfac-4975-a4f8-0d65ace1fd6e" providerId="ADAL" clId="{3F8A75C7-2170-4788-9CA3-FE90E2283E92}" dt="2026-07-06T21:48:53.438" v="99" actId="1076"/>
        <pc:sldMkLst>
          <pc:docMk/>
          <pc:sldMk cId="0" sldId="258"/>
        </pc:sldMkLst>
        <pc:spChg chg="mod">
          <ac:chgData name="Raymond Uzwyshyn" userId="587f6a29-cfac-4975-a4f8-0d65ace1fd6e" providerId="ADAL" clId="{3F8A75C7-2170-4788-9CA3-FE90E2283E92}" dt="2026-07-06T21:48:01.823" v="94" actId="255"/>
          <ac:spMkLst>
            <pc:docMk/>
            <pc:sldMk cId="0" sldId="258"/>
            <ac:spMk id="11" creationId="{6D46A4DD-412B-412F-8D10-677CD7869429}"/>
          </ac:spMkLst>
        </pc:spChg>
        <pc:spChg chg="mod">
          <ac:chgData name="Raymond Uzwyshyn" userId="587f6a29-cfac-4975-a4f8-0d65ace1fd6e" providerId="ADAL" clId="{3F8A75C7-2170-4788-9CA3-FE90E2283E92}" dt="2026-07-06T21:48:53.438" v="99" actId="1076"/>
          <ac:spMkLst>
            <pc:docMk/>
            <pc:sldMk cId="0" sldId="258"/>
            <ac:spMk id="12" creationId="{CDE27499-DF6F-439D-B2CE-AC0DA9BD61EA}"/>
          </ac:spMkLst>
        </pc:spChg>
      </pc:sldChg>
      <pc:sldChg chg="ord">
        <pc:chgData name="Raymond Uzwyshyn" userId="587f6a29-cfac-4975-a4f8-0d65ace1fd6e" providerId="ADAL" clId="{3F8A75C7-2170-4788-9CA3-FE90E2283E92}" dt="2026-07-07T23:14:25.422" v="1786"/>
        <pc:sldMkLst>
          <pc:docMk/>
          <pc:sldMk cId="0" sldId="260"/>
        </pc:sldMkLst>
      </pc:sldChg>
      <pc:sldChg chg="addSp modSp mod">
        <pc:chgData name="Raymond Uzwyshyn" userId="587f6a29-cfac-4975-a4f8-0d65ace1fd6e" providerId="ADAL" clId="{3F8A75C7-2170-4788-9CA3-FE90E2283E92}" dt="2026-07-07T23:38:48.952" v="2037" actId="1037"/>
        <pc:sldMkLst>
          <pc:docMk/>
          <pc:sldMk cId="0" sldId="265"/>
        </pc:sldMkLst>
        <pc:spChg chg="add mod">
          <ac:chgData name="Raymond Uzwyshyn" userId="587f6a29-cfac-4975-a4f8-0d65ace1fd6e" providerId="ADAL" clId="{3F8A75C7-2170-4788-9CA3-FE90E2283E92}" dt="2026-07-07T23:38:48.952" v="2037" actId="1037"/>
          <ac:spMkLst>
            <pc:docMk/>
            <pc:sldMk cId="0" sldId="265"/>
            <ac:spMk id="5" creationId="{8C1DA874-6CF4-4DBA-A4C8-360D12ACFEED}"/>
          </ac:spMkLst>
        </pc:spChg>
        <pc:spChg chg="add mod">
          <ac:chgData name="Raymond Uzwyshyn" userId="587f6a29-cfac-4975-a4f8-0d65ace1fd6e" providerId="ADAL" clId="{3F8A75C7-2170-4788-9CA3-FE90E2283E92}" dt="2026-07-07T23:28:47.047" v="1943" actId="20577"/>
          <ac:spMkLst>
            <pc:docMk/>
            <pc:sldMk cId="0" sldId="265"/>
            <ac:spMk id="6" creationId="{5B707576-F8F9-4967-99A4-10698C6BCBF3}"/>
          </ac:spMkLst>
        </pc:spChg>
        <pc:picChg chg="add mod">
          <ac:chgData name="Raymond Uzwyshyn" userId="587f6a29-cfac-4975-a4f8-0d65ace1fd6e" providerId="ADAL" clId="{3F8A75C7-2170-4788-9CA3-FE90E2283E92}" dt="2026-07-07T23:26:25.717" v="1879" actId="14100"/>
          <ac:picMkLst>
            <pc:docMk/>
            <pc:sldMk cId="0" sldId="265"/>
            <ac:picMk id="4" creationId="{8E8C4599-B2D4-4A7D-B61F-CCF93DFC0B52}"/>
          </ac:picMkLst>
        </pc:picChg>
      </pc:sldChg>
      <pc:sldChg chg="modSp mod">
        <pc:chgData name="Raymond Uzwyshyn" userId="587f6a29-cfac-4975-a4f8-0d65ace1fd6e" providerId="ADAL" clId="{3F8A75C7-2170-4788-9CA3-FE90E2283E92}" dt="2026-07-06T22:53:36.960" v="967" actId="20577"/>
        <pc:sldMkLst>
          <pc:docMk/>
          <pc:sldMk cId="515119365" sldId="277"/>
        </pc:sldMkLst>
        <pc:spChg chg="mod">
          <ac:chgData name="Raymond Uzwyshyn" userId="587f6a29-cfac-4975-a4f8-0d65ace1fd6e" providerId="ADAL" clId="{3F8A75C7-2170-4788-9CA3-FE90E2283E92}" dt="2026-07-06T22:53:36.960" v="967" actId="20577"/>
          <ac:spMkLst>
            <pc:docMk/>
            <pc:sldMk cId="515119365" sldId="277"/>
            <ac:spMk id="4" creationId="{996DAD09-8526-966C-30D3-BA6BEEB119E6}"/>
          </ac:spMkLst>
        </pc:spChg>
      </pc:sldChg>
      <pc:sldChg chg="addSp modSp add mod">
        <pc:chgData name="Raymond Uzwyshyn" userId="587f6a29-cfac-4975-a4f8-0d65ace1fd6e" providerId="ADAL" clId="{3F8A75C7-2170-4788-9CA3-FE90E2283E92}" dt="2026-07-07T23:02:49.353" v="1709" actId="20577"/>
        <pc:sldMkLst>
          <pc:docMk/>
          <pc:sldMk cId="343084878" sldId="278"/>
        </pc:sldMkLst>
        <pc:spChg chg="mod">
          <ac:chgData name="Raymond Uzwyshyn" userId="587f6a29-cfac-4975-a4f8-0d65ace1fd6e" providerId="ADAL" clId="{3F8A75C7-2170-4788-9CA3-FE90E2283E92}" dt="2026-07-07T22:27:30.057" v="1126" actId="1076"/>
          <ac:spMkLst>
            <pc:docMk/>
            <pc:sldMk cId="343084878" sldId="278"/>
            <ac:spMk id="2" creationId="{912DF434-28DB-4621-A497-D62C41CE0419}"/>
          </ac:spMkLst>
        </pc:spChg>
        <pc:spChg chg="add mod">
          <ac:chgData name="Raymond Uzwyshyn" userId="587f6a29-cfac-4975-a4f8-0d65ace1fd6e" providerId="ADAL" clId="{3F8A75C7-2170-4788-9CA3-FE90E2283E92}" dt="2026-07-07T22:55:32.139" v="1558" actId="1076"/>
          <ac:spMkLst>
            <pc:docMk/>
            <pc:sldMk cId="343084878" sldId="278"/>
            <ac:spMk id="3" creationId="{68424554-82AF-4E16-967A-6E4B499105E0}"/>
          </ac:spMkLst>
        </pc:spChg>
        <pc:spChg chg="mod">
          <ac:chgData name="Raymond Uzwyshyn" userId="587f6a29-cfac-4975-a4f8-0d65ace1fd6e" providerId="ADAL" clId="{3F8A75C7-2170-4788-9CA3-FE90E2283E92}" dt="2026-07-07T23:02:49.353" v="1709" actId="20577"/>
          <ac:spMkLst>
            <pc:docMk/>
            <pc:sldMk cId="343084878" sldId="278"/>
            <ac:spMk id="4" creationId="{DA821450-3024-4103-98AE-6D80CECEDA41}"/>
          </ac:spMkLst>
        </pc:spChg>
      </pc:sldChg>
      <pc:sldChg chg="addSp modSp mod ord">
        <pc:chgData name="Raymond Uzwyshyn" userId="587f6a29-cfac-4975-a4f8-0d65ace1fd6e" providerId="ADAL" clId="{3F8A75C7-2170-4788-9CA3-FE90E2283E92}" dt="2026-07-07T23:09:50.352" v="1774" actId="1076"/>
        <pc:sldMkLst>
          <pc:docMk/>
          <pc:sldMk cId="3032992384" sldId="281"/>
        </pc:sldMkLst>
        <pc:spChg chg="add mod">
          <ac:chgData name="Raymond Uzwyshyn" userId="587f6a29-cfac-4975-a4f8-0d65ace1fd6e" providerId="ADAL" clId="{3F8A75C7-2170-4788-9CA3-FE90E2283E92}" dt="2026-07-06T22:09:56.551" v="379" actId="1076"/>
          <ac:spMkLst>
            <pc:docMk/>
            <pc:sldMk cId="3032992384" sldId="281"/>
            <ac:spMk id="2" creationId="{82E56DF2-6770-49CC-8D73-27F83B2C5FA1}"/>
          </ac:spMkLst>
        </pc:spChg>
        <pc:spChg chg="add mod">
          <ac:chgData name="Raymond Uzwyshyn" userId="587f6a29-cfac-4975-a4f8-0d65ace1fd6e" providerId="ADAL" clId="{3F8A75C7-2170-4788-9CA3-FE90E2283E92}" dt="2026-07-06T22:40:32.300" v="794" actId="1076"/>
          <ac:spMkLst>
            <pc:docMk/>
            <pc:sldMk cId="3032992384" sldId="281"/>
            <ac:spMk id="3" creationId="{9A08A1FB-1E9F-407D-8BF6-9C422DC50BBF}"/>
          </ac:spMkLst>
        </pc:spChg>
        <pc:spChg chg="mod">
          <ac:chgData name="Raymond Uzwyshyn" userId="587f6a29-cfac-4975-a4f8-0d65ace1fd6e" providerId="ADAL" clId="{3F8A75C7-2170-4788-9CA3-FE90E2283E92}" dt="2026-07-07T23:09:50.352" v="1774" actId="1076"/>
          <ac:spMkLst>
            <pc:docMk/>
            <pc:sldMk cId="3032992384" sldId="281"/>
            <ac:spMk id="4" creationId="{00000000-0000-0000-0000-000000000000}"/>
          </ac:spMkLst>
        </pc:spChg>
        <pc:spChg chg="add mod">
          <ac:chgData name="Raymond Uzwyshyn" userId="587f6a29-cfac-4975-a4f8-0d65ace1fd6e" providerId="ADAL" clId="{3F8A75C7-2170-4788-9CA3-FE90E2283E92}" dt="2026-07-06T22:40:53.883" v="815" actId="1076"/>
          <ac:spMkLst>
            <pc:docMk/>
            <pc:sldMk cId="3032992384" sldId="281"/>
            <ac:spMk id="5" creationId="{866DFF96-C300-4A21-AA63-8AEDEC61F945}"/>
          </ac:spMkLst>
        </pc:spChg>
        <pc:spChg chg="mod">
          <ac:chgData name="Raymond Uzwyshyn" userId="587f6a29-cfac-4975-a4f8-0d65ace1fd6e" providerId="ADAL" clId="{3F8A75C7-2170-4788-9CA3-FE90E2283E92}" dt="2026-07-06T22:39:28.646" v="772" actId="1076"/>
          <ac:spMkLst>
            <pc:docMk/>
            <pc:sldMk cId="3032992384" sldId="281"/>
            <ac:spMk id="7" creationId="{A5B8E8A7-8E1E-4659-8922-54CD39FAB123}"/>
          </ac:spMkLst>
        </pc:spChg>
        <pc:spChg chg="add mod">
          <ac:chgData name="Raymond Uzwyshyn" userId="587f6a29-cfac-4975-a4f8-0d65ace1fd6e" providerId="ADAL" clId="{3F8A75C7-2170-4788-9CA3-FE90E2283E92}" dt="2026-07-06T22:41:15.350" v="836" actId="20577"/>
          <ac:spMkLst>
            <pc:docMk/>
            <pc:sldMk cId="3032992384" sldId="281"/>
            <ac:spMk id="9" creationId="{9FC19851-FDE7-4F95-9BD8-B18403C56175}"/>
          </ac:spMkLst>
        </pc:spChg>
      </pc:sldChg>
      <pc:sldChg chg="modSp mod ord">
        <pc:chgData name="Raymond Uzwyshyn" userId="587f6a29-cfac-4975-a4f8-0d65ace1fd6e" providerId="ADAL" clId="{3F8A75C7-2170-4788-9CA3-FE90E2283E92}" dt="2026-07-07T23:12:30.570" v="1782" actId="1076"/>
        <pc:sldMkLst>
          <pc:docMk/>
          <pc:sldMk cId="1884533888" sldId="289"/>
        </pc:sldMkLst>
        <pc:spChg chg="mod">
          <ac:chgData name="Raymond Uzwyshyn" userId="587f6a29-cfac-4975-a4f8-0d65ace1fd6e" providerId="ADAL" clId="{3F8A75C7-2170-4788-9CA3-FE90E2283E92}" dt="2026-07-07T23:12:18.910" v="1779" actId="20577"/>
          <ac:spMkLst>
            <pc:docMk/>
            <pc:sldMk cId="1884533888" sldId="289"/>
            <ac:spMk id="5" creationId="{00000000-0000-0000-0000-000000000000}"/>
          </ac:spMkLst>
        </pc:spChg>
        <pc:picChg chg="mod">
          <ac:chgData name="Raymond Uzwyshyn" userId="587f6a29-cfac-4975-a4f8-0d65ace1fd6e" providerId="ADAL" clId="{3F8A75C7-2170-4788-9CA3-FE90E2283E92}" dt="2026-07-07T23:12:30.570" v="1782" actId="1076"/>
          <ac:picMkLst>
            <pc:docMk/>
            <pc:sldMk cId="1884533888" sldId="289"/>
            <ac:picMk id="10" creationId="{EBB1E811-40EB-4571-8729-CEA53F01A73B}"/>
          </ac:picMkLst>
        </pc:picChg>
      </pc:sldChg>
      <pc:sldChg chg="modSp mod ord">
        <pc:chgData name="Raymond Uzwyshyn" userId="587f6a29-cfac-4975-a4f8-0d65ace1fd6e" providerId="ADAL" clId="{3F8A75C7-2170-4788-9CA3-FE90E2283E92}" dt="2026-07-07T23:13:01.517" v="1784"/>
        <pc:sldMkLst>
          <pc:docMk/>
          <pc:sldMk cId="1400968102" sldId="290"/>
        </pc:sldMkLst>
        <pc:spChg chg="mod">
          <ac:chgData name="Raymond Uzwyshyn" userId="587f6a29-cfac-4975-a4f8-0d65ace1fd6e" providerId="ADAL" clId="{3F8A75C7-2170-4788-9CA3-FE90E2283E92}" dt="2026-07-06T22:48:25.003" v="921" actId="20577"/>
          <ac:spMkLst>
            <pc:docMk/>
            <pc:sldMk cId="1400968102" sldId="290"/>
            <ac:spMk id="2" creationId="{00C7A918-DC43-F427-47D7-D8427E333A55}"/>
          </ac:spMkLst>
        </pc:spChg>
      </pc:sldChg>
      <pc:sldChg chg="ord">
        <pc:chgData name="Raymond Uzwyshyn" userId="587f6a29-cfac-4975-a4f8-0d65ace1fd6e" providerId="ADAL" clId="{3F8A75C7-2170-4788-9CA3-FE90E2283E92}" dt="2026-07-06T22:56:44.483" v="992"/>
        <pc:sldMkLst>
          <pc:docMk/>
          <pc:sldMk cId="3581159458" sldId="309"/>
        </pc:sldMkLst>
      </pc:sldChg>
      <pc:sldChg chg="modSp mod ord">
        <pc:chgData name="Raymond Uzwyshyn" userId="587f6a29-cfac-4975-a4f8-0d65ace1fd6e" providerId="ADAL" clId="{3F8A75C7-2170-4788-9CA3-FE90E2283E92}" dt="2026-07-06T23:03:31.918" v="1042"/>
        <pc:sldMkLst>
          <pc:docMk/>
          <pc:sldMk cId="3943219958" sldId="320"/>
        </pc:sldMkLst>
        <pc:spChg chg="mod">
          <ac:chgData name="Raymond Uzwyshyn" userId="587f6a29-cfac-4975-a4f8-0d65ace1fd6e" providerId="ADAL" clId="{3F8A75C7-2170-4788-9CA3-FE90E2283E92}" dt="2026-07-06T22:32:30.914" v="583" actId="20577"/>
          <ac:spMkLst>
            <pc:docMk/>
            <pc:sldMk cId="3943219958" sldId="320"/>
            <ac:spMk id="2" creationId="{9BC658F5-448C-2BD9-FC2C-8C727CB3C6A8}"/>
          </ac:spMkLst>
        </pc:spChg>
        <pc:spChg chg="mod">
          <ac:chgData name="Raymond Uzwyshyn" userId="587f6a29-cfac-4975-a4f8-0d65ace1fd6e" providerId="ADAL" clId="{3F8A75C7-2170-4788-9CA3-FE90E2283E92}" dt="2026-07-06T22:30:32.502" v="572" actId="20577"/>
          <ac:spMkLst>
            <pc:docMk/>
            <pc:sldMk cId="3943219958" sldId="320"/>
            <ac:spMk id="5" creationId="{A3D3398F-8F8E-4C45-1D75-78FC6BE58F1E}"/>
          </ac:spMkLst>
        </pc:spChg>
        <pc:spChg chg="mod">
          <ac:chgData name="Raymond Uzwyshyn" userId="587f6a29-cfac-4975-a4f8-0d65ace1fd6e" providerId="ADAL" clId="{3F8A75C7-2170-4788-9CA3-FE90E2283E92}" dt="2026-07-06T22:33:46.010" v="585"/>
          <ac:spMkLst>
            <pc:docMk/>
            <pc:sldMk cId="3943219958" sldId="320"/>
            <ac:spMk id="7" creationId="{130ECB07-2A4F-4B28-70EF-F428ED88807C}"/>
          </ac:spMkLst>
        </pc:spChg>
        <pc:graphicFrameChg chg="mod">
          <ac:chgData name="Raymond Uzwyshyn" userId="587f6a29-cfac-4975-a4f8-0d65ace1fd6e" providerId="ADAL" clId="{3F8A75C7-2170-4788-9CA3-FE90E2283E92}" dt="2026-07-06T21:53:53.615" v="242" actId="20577"/>
          <ac:graphicFrameMkLst>
            <pc:docMk/>
            <pc:sldMk cId="3943219958" sldId="320"/>
            <ac:graphicFrameMk id="4" creationId="{E7244D90-ACB8-7454-F35C-2ACCB01BF5AB}"/>
          </ac:graphicFrameMkLst>
        </pc:graphicFrameChg>
      </pc:sldChg>
      <pc:sldChg chg="modSp mod ord">
        <pc:chgData name="Raymond Uzwyshyn" userId="587f6a29-cfac-4975-a4f8-0d65ace1fd6e" providerId="ADAL" clId="{3F8A75C7-2170-4788-9CA3-FE90E2283E92}" dt="2026-07-07T22:38:36.873" v="1185"/>
        <pc:sldMkLst>
          <pc:docMk/>
          <pc:sldMk cId="516962338" sldId="321"/>
        </pc:sldMkLst>
        <pc:spChg chg="mod">
          <ac:chgData name="Raymond Uzwyshyn" userId="587f6a29-cfac-4975-a4f8-0d65ace1fd6e" providerId="ADAL" clId="{3F8A75C7-2170-4788-9CA3-FE90E2283E92}" dt="2026-07-06T22:53:13.293" v="941" actId="20577"/>
          <ac:spMkLst>
            <pc:docMk/>
            <pc:sldMk cId="516962338" sldId="321"/>
            <ac:spMk id="2" creationId="{A4541485-60C0-49AC-91F6-91EEC9DF1B19}"/>
          </ac:spMkLst>
        </pc:spChg>
      </pc:sldChg>
      <pc:sldChg chg="addSp delSp modSp add mod ord setBg delDesignElem">
        <pc:chgData name="Raymond Uzwyshyn" userId="587f6a29-cfac-4975-a4f8-0d65ace1fd6e" providerId="ADAL" clId="{3F8A75C7-2170-4788-9CA3-FE90E2283E92}" dt="2026-07-07T23:10:56.251" v="1776"/>
        <pc:sldMkLst>
          <pc:docMk/>
          <pc:sldMk cId="2465597393" sldId="364"/>
        </pc:sldMkLst>
        <pc:spChg chg="mod">
          <ac:chgData name="Raymond Uzwyshyn" userId="587f6a29-cfac-4975-a4f8-0d65ace1fd6e" providerId="ADAL" clId="{3F8A75C7-2170-4788-9CA3-FE90E2283E92}" dt="2026-07-06T22:04:13.393" v="295" actId="27636"/>
          <ac:spMkLst>
            <pc:docMk/>
            <pc:sldMk cId="2465597393" sldId="364"/>
            <ac:spMk id="2" creationId="{192F297D-B5FA-9ECF-7470-E40FFC5120D5}"/>
          </ac:spMkLst>
        </pc:spChg>
        <pc:spChg chg="add mod">
          <ac:chgData name="Raymond Uzwyshyn" userId="587f6a29-cfac-4975-a4f8-0d65ace1fd6e" providerId="ADAL" clId="{3F8A75C7-2170-4788-9CA3-FE90E2283E92}" dt="2026-07-07T00:21:04.578" v="1119" actId="1076"/>
          <ac:spMkLst>
            <pc:docMk/>
            <pc:sldMk cId="2465597393" sldId="364"/>
            <ac:spMk id="3" creationId="{AF4907BB-1684-41E8-AA9D-EC1B6E7F73F4}"/>
          </ac:spMkLst>
        </pc:spChg>
        <pc:spChg chg="add mod">
          <ac:chgData name="Raymond Uzwyshyn" userId="587f6a29-cfac-4975-a4f8-0d65ace1fd6e" providerId="ADAL" clId="{3F8A75C7-2170-4788-9CA3-FE90E2283E92}" dt="2026-07-06T22:42:32.669" v="874" actId="1076"/>
          <ac:spMkLst>
            <pc:docMk/>
            <pc:sldMk cId="2465597393" sldId="364"/>
            <ac:spMk id="6" creationId="{D40FC31A-4958-4BD2-9EA6-4C4312DEC423}"/>
          </ac:spMkLst>
        </pc:spChg>
        <pc:spChg chg="del">
          <ac:chgData name="Raymond Uzwyshyn" userId="587f6a29-cfac-4975-a4f8-0d65ace1fd6e" providerId="ADAL" clId="{3F8A75C7-2170-4788-9CA3-FE90E2283E92}" dt="2026-07-06T22:04:13.378" v="294"/>
          <ac:spMkLst>
            <pc:docMk/>
            <pc:sldMk cId="2465597393" sldId="364"/>
            <ac:spMk id="21" creationId="{823AC064-BC96-4F32-8AE1-B2FD38754823}"/>
          </ac:spMkLst>
        </pc:spChg>
        <pc:picChg chg="add mod">
          <ac:chgData name="Raymond Uzwyshyn" userId="587f6a29-cfac-4975-a4f8-0d65ace1fd6e" providerId="ADAL" clId="{3F8A75C7-2170-4788-9CA3-FE90E2283E92}" dt="2026-07-06T22:05:29.720" v="297" actId="1076"/>
          <ac:picMkLst>
            <pc:docMk/>
            <pc:sldMk cId="2465597393" sldId="364"/>
            <ac:picMk id="4" creationId="{7C8FF723-7FB7-4B96-9407-2B6D76D0D16E}"/>
          </ac:picMkLst>
        </pc:picChg>
        <pc:cxnChg chg="del">
          <ac:chgData name="Raymond Uzwyshyn" userId="587f6a29-cfac-4975-a4f8-0d65ace1fd6e" providerId="ADAL" clId="{3F8A75C7-2170-4788-9CA3-FE90E2283E92}" dt="2026-07-06T22:04:13.378" v="294"/>
          <ac:cxnSpMkLst>
            <pc:docMk/>
            <pc:sldMk cId="2465597393" sldId="364"/>
            <ac:cxnSpMk id="23" creationId="{7E7C77BC-7138-40B1-A15B-20F57A494629}"/>
          </ac:cxnSpMkLst>
        </pc:cxnChg>
        <pc:cxnChg chg="del">
          <ac:chgData name="Raymond Uzwyshyn" userId="587f6a29-cfac-4975-a4f8-0d65ace1fd6e" providerId="ADAL" clId="{3F8A75C7-2170-4788-9CA3-FE90E2283E92}" dt="2026-07-06T22:04:13.378" v="294"/>
          <ac:cxnSpMkLst>
            <pc:docMk/>
            <pc:sldMk cId="2465597393" sldId="364"/>
            <ac:cxnSpMk id="25" creationId="{DB146403-F3D6-484B-B2ED-97F9565D0370}"/>
          </ac:cxnSpMkLst>
        </pc:cxnChg>
      </pc:sldChg>
      <pc:sldChg chg="modSp mod">
        <pc:chgData name="Raymond Uzwyshyn" userId="587f6a29-cfac-4975-a4f8-0d65ace1fd6e" providerId="ADAL" clId="{3F8A75C7-2170-4788-9CA3-FE90E2283E92}" dt="2026-07-07T23:42:33.900" v="2045" actId="1076"/>
        <pc:sldMkLst>
          <pc:docMk/>
          <pc:sldMk cId="2540718634" sldId="374"/>
        </pc:sldMkLst>
        <pc:spChg chg="mod">
          <ac:chgData name="Raymond Uzwyshyn" userId="587f6a29-cfac-4975-a4f8-0d65ace1fd6e" providerId="ADAL" clId="{3F8A75C7-2170-4788-9CA3-FE90E2283E92}" dt="2026-07-07T23:42:33.900" v="2045" actId="1076"/>
          <ac:spMkLst>
            <pc:docMk/>
            <pc:sldMk cId="2540718634" sldId="374"/>
            <ac:spMk id="40" creationId="{00000000-0000-0000-0000-000000000000}"/>
          </ac:spMkLst>
        </pc:spChg>
      </pc:sldChg>
      <pc:sldChg chg="modSp mod ord">
        <pc:chgData name="Raymond Uzwyshyn" userId="587f6a29-cfac-4975-a4f8-0d65ace1fd6e" providerId="ADAL" clId="{3F8A75C7-2170-4788-9CA3-FE90E2283E92}" dt="2026-07-07T23:05:06.453" v="1711"/>
        <pc:sldMkLst>
          <pc:docMk/>
          <pc:sldMk cId="0" sldId="387"/>
        </pc:sldMkLst>
        <pc:spChg chg="mod">
          <ac:chgData name="Raymond Uzwyshyn" userId="587f6a29-cfac-4975-a4f8-0d65ace1fd6e" providerId="ADAL" clId="{3F8A75C7-2170-4788-9CA3-FE90E2283E92}" dt="2026-07-07T00:23:00.298" v="1124" actId="255"/>
          <ac:spMkLst>
            <pc:docMk/>
            <pc:sldMk cId="0" sldId="387"/>
            <ac:spMk id="77" creationId="{00000000-0000-0000-0000-000000000000}"/>
          </ac:spMkLst>
        </pc:spChg>
        <pc:spChg chg="mod">
          <ac:chgData name="Raymond Uzwyshyn" userId="587f6a29-cfac-4975-a4f8-0d65ace1fd6e" providerId="ADAL" clId="{3F8A75C7-2170-4788-9CA3-FE90E2283E92}" dt="2026-07-06T22:28:30.519" v="534" actId="255"/>
          <ac:spMkLst>
            <pc:docMk/>
            <pc:sldMk cId="0" sldId="387"/>
            <ac:spMk id="78" creationId="{00000000-0000-0000-0000-000000000000}"/>
          </ac:spMkLst>
        </pc:spChg>
        <pc:spChg chg="mod">
          <ac:chgData name="Raymond Uzwyshyn" userId="587f6a29-cfac-4975-a4f8-0d65ace1fd6e" providerId="ADAL" clId="{3F8A75C7-2170-4788-9CA3-FE90E2283E92}" dt="2026-07-06T22:27:49.420" v="532" actId="1036"/>
          <ac:spMkLst>
            <pc:docMk/>
            <pc:sldMk cId="0" sldId="387"/>
            <ac:spMk id="79" creationId="{00000000-0000-0000-0000-000000000000}"/>
          </ac:spMkLst>
        </pc:spChg>
      </pc:sldChg>
      <pc:sldChg chg="ord">
        <pc:chgData name="Raymond Uzwyshyn" userId="587f6a29-cfac-4975-a4f8-0d65ace1fd6e" providerId="ADAL" clId="{3F8A75C7-2170-4788-9CA3-FE90E2283E92}" dt="2026-07-07T23:18:35.496" v="1793"/>
        <pc:sldMkLst>
          <pc:docMk/>
          <pc:sldMk cId="1901172993" sldId="392"/>
        </pc:sldMkLst>
      </pc:sldChg>
      <pc:sldChg chg="modSp mod">
        <pc:chgData name="Raymond Uzwyshyn" userId="587f6a29-cfac-4975-a4f8-0d65ace1fd6e" providerId="ADAL" clId="{3F8A75C7-2170-4788-9CA3-FE90E2283E92}" dt="2026-07-06T19:04:36.146" v="76" actId="20577"/>
        <pc:sldMkLst>
          <pc:docMk/>
          <pc:sldMk cId="1464038825" sldId="397"/>
        </pc:sldMkLst>
        <pc:spChg chg="mod">
          <ac:chgData name="Raymond Uzwyshyn" userId="587f6a29-cfac-4975-a4f8-0d65ace1fd6e" providerId="ADAL" clId="{3F8A75C7-2170-4788-9CA3-FE90E2283E92}" dt="2026-07-06T19:04:36.146" v="76" actId="20577"/>
          <ac:spMkLst>
            <pc:docMk/>
            <pc:sldMk cId="1464038825" sldId="397"/>
            <ac:spMk id="3" creationId="{E5EEA762-1C86-7B60-2A31-89ACA71D8B7D}"/>
          </ac:spMkLst>
        </pc:spChg>
      </pc:sldChg>
      <pc:sldChg chg="delSp modSp mod">
        <pc:chgData name="Raymond Uzwyshyn" userId="587f6a29-cfac-4975-a4f8-0d65ace1fd6e" providerId="ADAL" clId="{3F8A75C7-2170-4788-9CA3-FE90E2283E92}" dt="2026-07-07T23:40:35.258" v="2043" actId="1076"/>
        <pc:sldMkLst>
          <pc:docMk/>
          <pc:sldMk cId="2754492216" sldId="400"/>
        </pc:sldMkLst>
        <pc:spChg chg="mod">
          <ac:chgData name="Raymond Uzwyshyn" userId="587f6a29-cfac-4975-a4f8-0d65ace1fd6e" providerId="ADAL" clId="{3F8A75C7-2170-4788-9CA3-FE90E2283E92}" dt="2026-07-07T23:40:35.258" v="2043" actId="1076"/>
          <ac:spMkLst>
            <pc:docMk/>
            <pc:sldMk cId="2754492216" sldId="400"/>
            <ac:spMk id="12" creationId="{27794DC1-907B-B026-7448-75D8C5C07022}"/>
          </ac:spMkLst>
        </pc:spChg>
        <pc:spChg chg="del">
          <ac:chgData name="Raymond Uzwyshyn" userId="587f6a29-cfac-4975-a4f8-0d65ace1fd6e" providerId="ADAL" clId="{3F8A75C7-2170-4788-9CA3-FE90E2283E92}" dt="2026-07-07T23:40:00.179" v="2038" actId="478"/>
          <ac:spMkLst>
            <pc:docMk/>
            <pc:sldMk cId="2754492216" sldId="400"/>
            <ac:spMk id="13" creationId="{E01ABC46-5159-1034-86B0-8192052F1730}"/>
          </ac:spMkLst>
        </pc:spChg>
      </pc:sldChg>
      <pc:sldChg chg="addSp modSp mod ord">
        <pc:chgData name="Raymond Uzwyshyn" userId="587f6a29-cfac-4975-a4f8-0d65ace1fd6e" providerId="ADAL" clId="{3F8A75C7-2170-4788-9CA3-FE90E2283E92}" dt="2026-07-07T22:42:14.467" v="1190"/>
        <pc:sldMkLst>
          <pc:docMk/>
          <pc:sldMk cId="2308833859" sldId="402"/>
        </pc:sldMkLst>
        <pc:spChg chg="add mod">
          <ac:chgData name="Raymond Uzwyshyn" userId="587f6a29-cfac-4975-a4f8-0d65ace1fd6e" providerId="ADAL" clId="{3F8A75C7-2170-4788-9CA3-FE90E2283E92}" dt="2026-07-06T22:55:47.748" v="990" actId="20577"/>
          <ac:spMkLst>
            <pc:docMk/>
            <pc:sldMk cId="2308833859" sldId="402"/>
            <ac:spMk id="5" creationId="{F098105F-2FB6-42D7-AE84-2171F3CDE858}"/>
          </ac:spMkLst>
        </pc:spChg>
      </pc:sldChg>
      <pc:sldChg chg="addSp modSp mod ord">
        <pc:chgData name="Raymond Uzwyshyn" userId="587f6a29-cfac-4975-a4f8-0d65ace1fd6e" providerId="ADAL" clId="{3F8A75C7-2170-4788-9CA3-FE90E2283E92}" dt="2026-07-06T22:22:58.984" v="480" actId="1076"/>
        <pc:sldMkLst>
          <pc:docMk/>
          <pc:sldMk cId="0" sldId="406"/>
        </pc:sldMkLst>
        <pc:spChg chg="add mod">
          <ac:chgData name="Raymond Uzwyshyn" userId="587f6a29-cfac-4975-a4f8-0d65ace1fd6e" providerId="ADAL" clId="{3F8A75C7-2170-4788-9CA3-FE90E2283E92}" dt="2026-07-06T22:22:58.984" v="480" actId="1076"/>
          <ac:spMkLst>
            <pc:docMk/>
            <pc:sldMk cId="0" sldId="406"/>
            <ac:spMk id="4" creationId="{ED04889A-D196-4930-BA14-91FD5DCDB272}"/>
          </ac:spMkLst>
        </pc:spChg>
        <pc:spChg chg="add mod">
          <ac:chgData name="Raymond Uzwyshyn" userId="587f6a29-cfac-4975-a4f8-0d65ace1fd6e" providerId="ADAL" clId="{3F8A75C7-2170-4788-9CA3-FE90E2283E92}" dt="2026-07-06T22:17:08.346" v="435" actId="1076"/>
          <ac:spMkLst>
            <pc:docMk/>
            <pc:sldMk cId="0" sldId="406"/>
            <ac:spMk id="5" creationId="{AA1284D9-FD29-45AC-8E74-A1DDF3EAC675}"/>
          </ac:spMkLst>
        </pc:spChg>
        <pc:spChg chg="add mod">
          <ac:chgData name="Raymond Uzwyshyn" userId="587f6a29-cfac-4975-a4f8-0d65ace1fd6e" providerId="ADAL" clId="{3F8A75C7-2170-4788-9CA3-FE90E2283E92}" dt="2026-07-06T22:19:29.832" v="471" actId="1076"/>
          <ac:spMkLst>
            <pc:docMk/>
            <pc:sldMk cId="0" sldId="406"/>
            <ac:spMk id="6" creationId="{1C4981D5-8769-4348-8EB0-F44D30FEA94A}"/>
          </ac:spMkLst>
        </pc:spChg>
      </pc:sldChg>
      <pc:sldChg chg="addSp modSp mod">
        <pc:chgData name="Raymond Uzwyshyn" userId="587f6a29-cfac-4975-a4f8-0d65ace1fd6e" providerId="ADAL" clId="{3F8A75C7-2170-4788-9CA3-FE90E2283E92}" dt="2026-07-07T23:24:14.266" v="1876" actId="1037"/>
        <pc:sldMkLst>
          <pc:docMk/>
          <pc:sldMk cId="0" sldId="407"/>
        </pc:sldMkLst>
        <pc:spChg chg="mod">
          <ac:chgData name="Raymond Uzwyshyn" userId="587f6a29-cfac-4975-a4f8-0d65ace1fd6e" providerId="ADAL" clId="{3F8A75C7-2170-4788-9CA3-FE90E2283E92}" dt="2026-07-07T23:24:14.266" v="1876" actId="1037"/>
          <ac:spMkLst>
            <pc:docMk/>
            <pc:sldMk cId="0" sldId="407"/>
            <ac:spMk id="3" creationId="{3BA2EBA9-5CCF-F82F-0ED5-73FAFD4312F5}"/>
          </ac:spMkLst>
        </pc:spChg>
        <pc:spChg chg="add mod">
          <ac:chgData name="Raymond Uzwyshyn" userId="587f6a29-cfac-4975-a4f8-0d65ace1fd6e" providerId="ADAL" clId="{3F8A75C7-2170-4788-9CA3-FE90E2283E92}" dt="2026-07-07T23:23:26.585" v="1854" actId="1076"/>
          <ac:spMkLst>
            <pc:docMk/>
            <pc:sldMk cId="0" sldId="407"/>
            <ac:spMk id="5" creationId="{D9DDC974-BFA1-4AFD-9514-999D2BD63F16}"/>
          </ac:spMkLst>
        </pc:spChg>
      </pc:sldChg>
      <pc:sldChg chg="addSp delSp modSp mod ord delDesignElem chgLayout">
        <pc:chgData name="Raymond Uzwyshyn" userId="587f6a29-cfac-4975-a4f8-0d65ace1fd6e" providerId="ADAL" clId="{3F8A75C7-2170-4788-9CA3-FE90E2283E92}" dt="2026-07-07T23:06:58.068" v="1745" actId="20577"/>
        <pc:sldMkLst>
          <pc:docMk/>
          <pc:sldMk cId="307693786" sldId="408"/>
        </pc:sldMkLst>
        <pc:spChg chg="mod ord">
          <ac:chgData name="Raymond Uzwyshyn" userId="587f6a29-cfac-4975-a4f8-0d65ace1fd6e" providerId="ADAL" clId="{3F8A75C7-2170-4788-9CA3-FE90E2283E92}" dt="2026-07-07T00:19:44.764" v="1104" actId="113"/>
          <ac:spMkLst>
            <pc:docMk/>
            <pc:sldMk cId="307693786" sldId="408"/>
            <ac:spMk id="2" creationId="{5C44E73E-AE09-4528-BBB9-5E94D89EBFF8}"/>
          </ac:spMkLst>
        </pc:spChg>
        <pc:spChg chg="add del mod">
          <ac:chgData name="Raymond Uzwyshyn" userId="587f6a29-cfac-4975-a4f8-0d65ace1fd6e" providerId="ADAL" clId="{3F8A75C7-2170-4788-9CA3-FE90E2283E92}" dt="2026-07-07T00:10:02.388" v="1058" actId="6264"/>
          <ac:spMkLst>
            <pc:docMk/>
            <pc:sldMk cId="307693786" sldId="408"/>
            <ac:spMk id="4" creationId="{DF02674F-D143-4C7D-B8D4-F3699C580E25}"/>
          </ac:spMkLst>
        </pc:spChg>
        <pc:spChg chg="add del mod ord">
          <ac:chgData name="Raymond Uzwyshyn" userId="587f6a29-cfac-4975-a4f8-0d65ace1fd6e" providerId="ADAL" clId="{3F8A75C7-2170-4788-9CA3-FE90E2283E92}" dt="2026-07-07T00:17:09.013" v="1069" actId="478"/>
          <ac:spMkLst>
            <pc:docMk/>
            <pc:sldMk cId="307693786" sldId="408"/>
            <ac:spMk id="5" creationId="{7B26E953-B9E6-4A06-B104-D08FD0873B0A}"/>
          </ac:spMkLst>
        </pc:spChg>
        <pc:spChg chg="add del mod ord">
          <ac:chgData name="Raymond Uzwyshyn" userId="587f6a29-cfac-4975-a4f8-0d65ace1fd6e" providerId="ADAL" clId="{3F8A75C7-2170-4788-9CA3-FE90E2283E92}" dt="2026-07-07T00:16:47.745" v="1064" actId="478"/>
          <ac:spMkLst>
            <pc:docMk/>
            <pc:sldMk cId="307693786" sldId="408"/>
            <ac:spMk id="7" creationId="{26FC2D4E-98DC-447C-90E2-B0E67686C25D}"/>
          </ac:spMkLst>
        </pc:spChg>
        <pc:spChg chg="add mod">
          <ac:chgData name="Raymond Uzwyshyn" userId="587f6a29-cfac-4975-a4f8-0d65ace1fd6e" providerId="ADAL" clId="{3F8A75C7-2170-4788-9CA3-FE90E2283E92}" dt="2026-07-07T23:06:58.068" v="1745" actId="20577"/>
          <ac:spMkLst>
            <pc:docMk/>
            <pc:sldMk cId="307693786" sldId="408"/>
            <ac:spMk id="9" creationId="{A62CC682-1702-4A85-BF35-080227846427}"/>
          </ac:spMkLst>
        </pc:spChg>
        <pc:spChg chg="del">
          <ac:chgData name="Raymond Uzwyshyn" userId="587f6a29-cfac-4975-a4f8-0d65ace1fd6e" providerId="ADAL" clId="{3F8A75C7-2170-4788-9CA3-FE90E2283E92}" dt="2026-07-07T00:10:02.388" v="1058" actId="6264"/>
          <ac:spMkLst>
            <pc:docMk/>
            <pc:sldMk cId="307693786" sldId="408"/>
            <ac:spMk id="13" creationId="{4D4677D2-D5AC-4CF9-9EED-2B89D0A1C212}"/>
          </ac:spMkLst>
        </pc:spChg>
        <pc:spChg chg="del">
          <ac:chgData name="Raymond Uzwyshyn" userId="587f6a29-cfac-4975-a4f8-0d65ace1fd6e" providerId="ADAL" clId="{3F8A75C7-2170-4788-9CA3-FE90E2283E92}" dt="2026-07-07T00:10:02.388" v="1058" actId="6264"/>
          <ac:spMkLst>
            <pc:docMk/>
            <pc:sldMk cId="307693786" sldId="408"/>
            <ac:spMk id="15" creationId="{AF695F69-7001-421E-98A8-E74156934A51}"/>
          </ac:spMkLst>
        </pc:spChg>
        <pc:picChg chg="del mod modCrop">
          <ac:chgData name="Raymond Uzwyshyn" userId="587f6a29-cfac-4975-a4f8-0d65ace1fd6e" providerId="ADAL" clId="{3F8A75C7-2170-4788-9CA3-FE90E2283E92}" dt="2026-07-07T00:17:04.882" v="1068" actId="478"/>
          <ac:picMkLst>
            <pc:docMk/>
            <pc:sldMk cId="307693786" sldId="408"/>
            <ac:picMk id="6" creationId="{582947AB-0D72-4158-BC24-9255E072C9E4}"/>
          </ac:picMkLst>
        </pc:picChg>
        <pc:picChg chg="del mod modCrop">
          <ac:chgData name="Raymond Uzwyshyn" userId="587f6a29-cfac-4975-a4f8-0d65ace1fd6e" providerId="ADAL" clId="{3F8A75C7-2170-4788-9CA3-FE90E2283E92}" dt="2026-07-07T00:16:54.167" v="1065" actId="478"/>
          <ac:picMkLst>
            <pc:docMk/>
            <pc:sldMk cId="307693786" sldId="408"/>
            <ac:picMk id="8" creationId="{4694F07D-DA2B-4C22-AFB0-A0451E6D3CAD}"/>
          </ac:picMkLst>
        </pc:picChg>
        <pc:picChg chg="add mod">
          <ac:chgData name="Raymond Uzwyshyn" userId="587f6a29-cfac-4975-a4f8-0d65ace1fd6e" providerId="ADAL" clId="{3F8A75C7-2170-4788-9CA3-FE90E2283E92}" dt="2026-07-07T00:18:41.326" v="1082" actId="1076"/>
          <ac:picMkLst>
            <pc:docMk/>
            <pc:sldMk cId="307693786" sldId="408"/>
            <ac:picMk id="11" creationId="{716CD09E-9CC7-44AD-AD0C-5E2EE1D0BBD7}"/>
          </ac:picMkLst>
        </pc:picChg>
        <pc:picChg chg="add mod">
          <ac:chgData name="Raymond Uzwyshyn" userId="587f6a29-cfac-4975-a4f8-0d65ace1fd6e" providerId="ADAL" clId="{3F8A75C7-2170-4788-9CA3-FE90E2283E92}" dt="2026-07-07T00:18:32.699" v="1079" actId="1076"/>
          <ac:picMkLst>
            <pc:docMk/>
            <pc:sldMk cId="307693786" sldId="408"/>
            <ac:picMk id="14" creationId="{DCE81BB3-EFE2-4438-8E9C-80706D99DCC5}"/>
          </ac:picMkLst>
        </pc:picChg>
      </pc:sldChg>
      <pc:sldChg chg="addSp modSp mod ord">
        <pc:chgData name="Raymond Uzwyshyn" userId="587f6a29-cfac-4975-a4f8-0d65ace1fd6e" providerId="ADAL" clId="{3F8A75C7-2170-4788-9CA3-FE90E2283E92}" dt="2026-07-06T22:38:23.364" v="755"/>
        <pc:sldMkLst>
          <pc:docMk/>
          <pc:sldMk cId="0" sldId="409"/>
        </pc:sldMkLst>
        <pc:spChg chg="mod">
          <ac:chgData name="Raymond Uzwyshyn" userId="587f6a29-cfac-4975-a4f8-0d65ace1fd6e" providerId="ADAL" clId="{3F8A75C7-2170-4788-9CA3-FE90E2283E92}" dt="2026-07-06T21:51:30.025" v="221" actId="20577"/>
          <ac:spMkLst>
            <pc:docMk/>
            <pc:sldMk cId="0" sldId="409"/>
            <ac:spMk id="4" creationId="{077C992B-3F0A-91EF-32F7-0DE44113F956}"/>
          </ac:spMkLst>
        </pc:spChg>
        <pc:spChg chg="add mod">
          <ac:chgData name="Raymond Uzwyshyn" userId="587f6a29-cfac-4975-a4f8-0d65ace1fd6e" providerId="ADAL" clId="{3F8A75C7-2170-4788-9CA3-FE90E2283E92}" dt="2026-07-06T22:12:54.001" v="410" actId="1038"/>
          <ac:spMkLst>
            <pc:docMk/>
            <pc:sldMk cId="0" sldId="409"/>
            <ac:spMk id="6" creationId="{29F48329-6039-4110-AC5F-82D492C8F6FF}"/>
          </ac:spMkLst>
        </pc:spChg>
        <pc:picChg chg="add mod">
          <ac:chgData name="Raymond Uzwyshyn" userId="587f6a29-cfac-4975-a4f8-0d65ace1fd6e" providerId="ADAL" clId="{3F8A75C7-2170-4788-9CA3-FE90E2283E92}" dt="2026-07-06T22:12:01.231" v="386" actId="14100"/>
          <ac:picMkLst>
            <pc:docMk/>
            <pc:sldMk cId="0" sldId="409"/>
            <ac:picMk id="5" creationId="{13E0D4F9-153D-426F-8937-7C43F55118D5}"/>
          </ac:picMkLst>
        </pc:picChg>
      </pc:sldChg>
      <pc:sldChg chg="modSp mod">
        <pc:chgData name="Raymond Uzwyshyn" userId="587f6a29-cfac-4975-a4f8-0d65ace1fd6e" providerId="ADAL" clId="{3F8A75C7-2170-4788-9CA3-FE90E2283E92}" dt="2026-07-07T23:17:58.079" v="1791" actId="732"/>
        <pc:sldMkLst>
          <pc:docMk/>
          <pc:sldMk cId="0" sldId="410"/>
        </pc:sldMkLst>
        <pc:picChg chg="mod modCrop">
          <ac:chgData name="Raymond Uzwyshyn" userId="587f6a29-cfac-4975-a4f8-0d65ace1fd6e" providerId="ADAL" clId="{3F8A75C7-2170-4788-9CA3-FE90E2283E92}" dt="2026-07-07T23:17:58.079" v="1791" actId="732"/>
          <ac:picMkLst>
            <pc:docMk/>
            <pc:sldMk cId="0" sldId="410"/>
            <ac:picMk id="2" creationId="{00000000-0000-0000-0000-000000000000}"/>
          </ac:picMkLst>
        </pc:picChg>
      </pc:sldChg>
      <pc:sldChg chg="addSp delSp modSp mod ord">
        <pc:chgData name="Raymond Uzwyshyn" userId="587f6a29-cfac-4975-a4f8-0d65ace1fd6e" providerId="ADAL" clId="{3F8A75C7-2170-4788-9CA3-FE90E2283E92}" dt="2026-07-07T23:37:59.470" v="2034" actId="1076"/>
        <pc:sldMkLst>
          <pc:docMk/>
          <pc:sldMk cId="1424921322" sldId="412"/>
        </pc:sldMkLst>
        <pc:spChg chg="mod">
          <ac:chgData name="Raymond Uzwyshyn" userId="587f6a29-cfac-4975-a4f8-0d65ace1fd6e" providerId="ADAL" clId="{3F8A75C7-2170-4788-9CA3-FE90E2283E92}" dt="2026-07-07T22:42:30.957" v="1191" actId="20577"/>
          <ac:spMkLst>
            <pc:docMk/>
            <pc:sldMk cId="1424921322" sldId="412"/>
            <ac:spMk id="2" creationId="{CA7B66A7-8762-A565-C7D4-964A451FBA8C}"/>
          </ac:spMkLst>
        </pc:spChg>
        <pc:spChg chg="mod">
          <ac:chgData name="Raymond Uzwyshyn" userId="587f6a29-cfac-4975-a4f8-0d65ace1fd6e" providerId="ADAL" clId="{3F8A75C7-2170-4788-9CA3-FE90E2283E92}" dt="2026-07-07T23:34:40.457" v="1996" actId="1076"/>
          <ac:spMkLst>
            <pc:docMk/>
            <pc:sldMk cId="1424921322" sldId="412"/>
            <ac:spMk id="5" creationId="{900C94F9-E4B7-C1A7-CDFB-51350FD56B09}"/>
          </ac:spMkLst>
        </pc:spChg>
        <pc:spChg chg="del mod ord">
          <ac:chgData name="Raymond Uzwyshyn" userId="587f6a29-cfac-4975-a4f8-0d65ace1fd6e" providerId="ADAL" clId="{3F8A75C7-2170-4788-9CA3-FE90E2283E92}" dt="2026-07-07T23:32:22.118" v="1982" actId="478"/>
          <ac:spMkLst>
            <pc:docMk/>
            <pc:sldMk cId="1424921322" sldId="412"/>
            <ac:spMk id="8" creationId="{D3F39665-9A4B-BC21-5A2B-423650C47803}"/>
          </ac:spMkLst>
        </pc:spChg>
        <pc:spChg chg="mod ord">
          <ac:chgData name="Raymond Uzwyshyn" userId="587f6a29-cfac-4975-a4f8-0d65ace1fd6e" providerId="ADAL" clId="{3F8A75C7-2170-4788-9CA3-FE90E2283E92}" dt="2026-07-07T23:36:25.523" v="2025" actId="1076"/>
          <ac:spMkLst>
            <pc:docMk/>
            <pc:sldMk cId="1424921322" sldId="412"/>
            <ac:spMk id="10" creationId="{77184151-B298-9EEF-A96B-F408112B763B}"/>
          </ac:spMkLst>
        </pc:spChg>
        <pc:spChg chg="del mod">
          <ac:chgData name="Raymond Uzwyshyn" userId="587f6a29-cfac-4975-a4f8-0d65ace1fd6e" providerId="ADAL" clId="{3F8A75C7-2170-4788-9CA3-FE90E2283E92}" dt="2026-07-07T23:34:55.634" v="1998" actId="478"/>
          <ac:spMkLst>
            <pc:docMk/>
            <pc:sldMk cId="1424921322" sldId="412"/>
            <ac:spMk id="11" creationId="{EC6C0407-587A-246C-1F9C-56FDC8EE95C7}"/>
          </ac:spMkLst>
        </pc:spChg>
        <pc:spChg chg="add mod">
          <ac:chgData name="Raymond Uzwyshyn" userId="587f6a29-cfac-4975-a4f8-0d65ace1fd6e" providerId="ADAL" clId="{3F8A75C7-2170-4788-9CA3-FE90E2283E92}" dt="2026-07-07T23:37:59.470" v="2034" actId="1076"/>
          <ac:spMkLst>
            <pc:docMk/>
            <pc:sldMk cId="1424921322" sldId="412"/>
            <ac:spMk id="12" creationId="{61E77909-EC25-433A-AAE6-198941B72311}"/>
          </ac:spMkLst>
        </pc:spChg>
        <pc:spChg chg="add mod">
          <ac:chgData name="Raymond Uzwyshyn" userId="587f6a29-cfac-4975-a4f8-0d65ace1fd6e" providerId="ADAL" clId="{3F8A75C7-2170-4788-9CA3-FE90E2283E92}" dt="2026-07-07T23:33:51.296" v="1990" actId="255"/>
          <ac:spMkLst>
            <pc:docMk/>
            <pc:sldMk cId="1424921322" sldId="412"/>
            <ac:spMk id="17" creationId="{65E9C021-BF57-45B4-9EB7-005DFC08B462}"/>
          </ac:spMkLst>
        </pc:spChg>
        <pc:picChg chg="mod ord">
          <ac:chgData name="Raymond Uzwyshyn" userId="587f6a29-cfac-4975-a4f8-0d65ace1fd6e" providerId="ADAL" clId="{3F8A75C7-2170-4788-9CA3-FE90E2283E92}" dt="2026-07-07T23:37:04.452" v="2029" actId="1076"/>
          <ac:picMkLst>
            <pc:docMk/>
            <pc:sldMk cId="1424921322" sldId="412"/>
            <ac:picMk id="4" creationId="{BE142353-885A-8F4C-9692-44CA37B6A931}"/>
          </ac:picMkLst>
        </pc:picChg>
        <pc:picChg chg="add mod">
          <ac:chgData name="Raymond Uzwyshyn" userId="587f6a29-cfac-4975-a4f8-0d65ace1fd6e" providerId="ADAL" clId="{3F8A75C7-2170-4788-9CA3-FE90E2283E92}" dt="2026-07-07T23:37:19.221" v="2031" actId="1076"/>
          <ac:picMkLst>
            <pc:docMk/>
            <pc:sldMk cId="1424921322" sldId="412"/>
            <ac:picMk id="9" creationId="{0BA38358-FD22-496D-B2D6-1A9D48D795EC}"/>
          </ac:picMkLst>
        </pc:picChg>
        <pc:picChg chg="add mod ord">
          <ac:chgData name="Raymond Uzwyshyn" userId="587f6a29-cfac-4975-a4f8-0d65ace1fd6e" providerId="ADAL" clId="{3F8A75C7-2170-4788-9CA3-FE90E2283E92}" dt="2026-07-07T23:31:57.144" v="1979" actId="167"/>
          <ac:picMkLst>
            <pc:docMk/>
            <pc:sldMk cId="1424921322" sldId="412"/>
            <ac:picMk id="14" creationId="{B3B2B764-F1A8-43BC-8EEE-89D8357F061E}"/>
          </ac:picMkLst>
        </pc:picChg>
        <pc:picChg chg="add mod">
          <ac:chgData name="Raymond Uzwyshyn" userId="587f6a29-cfac-4975-a4f8-0d65ace1fd6e" providerId="ADAL" clId="{3F8A75C7-2170-4788-9CA3-FE90E2283E92}" dt="2026-07-07T23:33:05.110" v="1986" actId="1076"/>
          <ac:picMkLst>
            <pc:docMk/>
            <pc:sldMk cId="1424921322" sldId="412"/>
            <ac:picMk id="16" creationId="{23E6F532-D6E3-4F84-9625-73BE98782FAD}"/>
          </ac:picMkLst>
        </pc:picChg>
      </pc:sldChg>
      <pc:sldChg chg="ord">
        <pc:chgData name="Raymond Uzwyshyn" userId="587f6a29-cfac-4975-a4f8-0d65ace1fd6e" providerId="ADAL" clId="{3F8A75C7-2170-4788-9CA3-FE90E2283E92}" dt="2026-07-06T22:59:56.250" v="996"/>
        <pc:sldMkLst>
          <pc:docMk/>
          <pc:sldMk cId="3756317343" sldId="413"/>
        </pc:sldMkLst>
      </pc:sldChg>
      <pc:sldChg chg="modSp mod ord">
        <pc:chgData name="Raymond Uzwyshyn" userId="587f6a29-cfac-4975-a4f8-0d65ace1fd6e" providerId="ADAL" clId="{3F8A75C7-2170-4788-9CA3-FE90E2283E92}" dt="2026-07-06T22:49:55.191" v="926" actId="1076"/>
        <pc:sldMkLst>
          <pc:docMk/>
          <pc:sldMk cId="0" sldId="417"/>
        </pc:sldMkLst>
        <pc:picChg chg="mod modCrop">
          <ac:chgData name="Raymond Uzwyshyn" userId="587f6a29-cfac-4975-a4f8-0d65ace1fd6e" providerId="ADAL" clId="{3F8A75C7-2170-4788-9CA3-FE90E2283E92}" dt="2026-07-06T22:49:55.191" v="926" actId="1076"/>
          <ac:picMkLst>
            <pc:docMk/>
            <pc:sldMk cId="0" sldId="417"/>
            <ac:picMk id="2" creationId="{00000000-0000-0000-0000-000000000000}"/>
          </ac:picMkLst>
        </pc:picChg>
      </pc:sldChg>
      <pc:sldChg chg="modSp mod ord">
        <pc:chgData name="Raymond Uzwyshyn" userId="587f6a29-cfac-4975-a4f8-0d65ace1fd6e" providerId="ADAL" clId="{3F8A75C7-2170-4788-9CA3-FE90E2283E92}" dt="2026-07-07T23:19:46.081" v="1820" actId="20577"/>
        <pc:sldMkLst>
          <pc:docMk/>
          <pc:sldMk cId="1942908994" sldId="419"/>
        </pc:sldMkLst>
        <pc:spChg chg="mod">
          <ac:chgData name="Raymond Uzwyshyn" userId="587f6a29-cfac-4975-a4f8-0d65ace1fd6e" providerId="ADAL" clId="{3F8A75C7-2170-4788-9CA3-FE90E2283E92}" dt="2026-07-07T23:19:46.081" v="1820" actId="20577"/>
          <ac:spMkLst>
            <pc:docMk/>
            <pc:sldMk cId="1942908994" sldId="419"/>
            <ac:spMk id="16" creationId="{D8B77844-0ABA-9B9B-7762-FBC6F6EDDCF7}"/>
          </ac:spMkLst>
        </pc:spChg>
      </pc:sldChg>
      <pc:sldChg chg="modSp mod ord">
        <pc:chgData name="Raymond Uzwyshyn" userId="587f6a29-cfac-4975-a4f8-0d65ace1fd6e" providerId="ADAL" clId="{3F8A75C7-2170-4788-9CA3-FE90E2283E92}" dt="2026-07-06T23:02:41.034" v="1040" actId="1076"/>
        <pc:sldMkLst>
          <pc:docMk/>
          <pc:sldMk cId="1951533947" sldId="420"/>
        </pc:sldMkLst>
        <pc:spChg chg="mod">
          <ac:chgData name="Raymond Uzwyshyn" userId="587f6a29-cfac-4975-a4f8-0d65ace1fd6e" providerId="ADAL" clId="{3F8A75C7-2170-4788-9CA3-FE90E2283E92}" dt="2026-07-06T23:02:41.034" v="1040" actId="1076"/>
          <ac:spMkLst>
            <pc:docMk/>
            <pc:sldMk cId="1951533947" sldId="420"/>
            <ac:spMk id="2" creationId="{D52CDFCD-AE0D-AAEF-48B9-330BBAD0CED3}"/>
          </ac:spMkLst>
        </pc:spChg>
      </pc:sldChg>
      <pc:sldChg chg="new del">
        <pc:chgData name="Raymond Uzwyshyn" userId="587f6a29-cfac-4975-a4f8-0d65ace1fd6e" providerId="ADAL" clId="{3F8A75C7-2170-4788-9CA3-FE90E2283E92}" dt="2026-07-07T22:34:22.857" v="1181" actId="680"/>
        <pc:sldMkLst>
          <pc:docMk/>
          <pc:sldMk cId="2147541498" sldId="42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02CDE6-DD5A-C740-9D57-B215CA2BEB21}" type="doc">
      <dgm:prSet loTypeId="urn:microsoft.com/office/officeart/2005/8/layout/venn1" loCatId="" qsTypeId="urn:microsoft.com/office/officeart/2005/8/quickstyle/simple1" qsCatId="simple" csTypeId="urn:microsoft.com/office/officeart/2005/8/colors/accent1_2" csCatId="accent1" phldr="1"/>
      <dgm:spPr/>
      <dgm:t>
        <a:bodyPr/>
        <a:lstStyle/>
        <a:p>
          <a:endParaRPr lang="en-US"/>
        </a:p>
      </dgm:t>
    </dgm:pt>
    <dgm:pt modelId="{7B6AA0F5-5C54-6742-B923-E11F920552C6}">
      <dgm:prSet phldrT="[Text]"/>
      <dgm:spPr/>
      <dgm:t>
        <a:bodyPr/>
        <a:lstStyle/>
        <a:p>
          <a:r>
            <a:rPr lang="en-US" dirty="0"/>
            <a:t>Libraries,</a:t>
          </a:r>
          <a:br>
            <a:rPr lang="en-US" dirty="0"/>
          </a:br>
          <a:r>
            <a:rPr lang="en-US" dirty="0"/>
            <a:t>Research &amp; Technology Services</a:t>
          </a:r>
        </a:p>
      </dgm:t>
    </dgm:pt>
    <dgm:pt modelId="{1296EC71-58C9-194F-B6D7-8A059AB31136}" type="parTrans" cxnId="{D08FC209-90B0-A74B-B707-BCA97A361489}">
      <dgm:prSet/>
      <dgm:spPr/>
      <dgm:t>
        <a:bodyPr/>
        <a:lstStyle/>
        <a:p>
          <a:endParaRPr lang="en-US"/>
        </a:p>
      </dgm:t>
    </dgm:pt>
    <dgm:pt modelId="{CA9759B5-D719-6C4C-B173-8DE34F6D7CD4}" type="sibTrans" cxnId="{D08FC209-90B0-A74B-B707-BCA97A361489}">
      <dgm:prSet/>
      <dgm:spPr/>
      <dgm:t>
        <a:bodyPr/>
        <a:lstStyle/>
        <a:p>
          <a:endParaRPr lang="en-US"/>
        </a:p>
      </dgm:t>
    </dgm:pt>
    <dgm:pt modelId="{2E93B577-A601-DB4A-9015-3FAD57D09896}">
      <dgm:prSet phldrT="[Text]"/>
      <dgm:spPr>
        <a:solidFill>
          <a:schemeClr val="accent6">
            <a:lumMod val="60000"/>
            <a:lumOff val="40000"/>
            <a:alpha val="50000"/>
          </a:schemeClr>
        </a:solidFill>
      </dgm:spPr>
      <dgm:t>
        <a:bodyPr/>
        <a:lstStyle/>
        <a:p>
          <a:r>
            <a:rPr lang="en-US" b="1" dirty="0"/>
            <a:t>HPC</a:t>
          </a:r>
          <a:r>
            <a:rPr lang="en-US" dirty="0"/>
            <a:t> &amp;</a:t>
          </a:r>
          <a:br>
            <a:rPr lang="en-US" dirty="0"/>
          </a:br>
          <a:r>
            <a:rPr lang="en-US" dirty="0"/>
            <a:t>Faculty Teaching Center</a:t>
          </a:r>
          <a:br>
            <a:rPr lang="en-US" dirty="0"/>
          </a:br>
          <a:r>
            <a:rPr lang="en-US" b="1" dirty="0"/>
            <a:t>RAISE</a:t>
          </a:r>
        </a:p>
      </dgm:t>
    </dgm:pt>
    <dgm:pt modelId="{E7FBE139-6305-9743-A79E-518BBBDADE5D}" type="parTrans" cxnId="{9E0236FD-6E93-1848-BDF8-12FDB6CA3714}">
      <dgm:prSet/>
      <dgm:spPr/>
      <dgm:t>
        <a:bodyPr/>
        <a:lstStyle/>
        <a:p>
          <a:endParaRPr lang="en-US"/>
        </a:p>
      </dgm:t>
    </dgm:pt>
    <dgm:pt modelId="{4E46B551-8A45-264A-B497-CC08A45329E6}" type="sibTrans" cxnId="{9E0236FD-6E93-1848-BDF8-12FDB6CA3714}">
      <dgm:prSet/>
      <dgm:spPr/>
      <dgm:t>
        <a:bodyPr/>
        <a:lstStyle/>
        <a:p>
          <a:endParaRPr lang="en-US"/>
        </a:p>
      </dgm:t>
    </dgm:pt>
    <dgm:pt modelId="{FF96DC42-7DDB-D946-B16C-87940B478DD2}">
      <dgm:prSet phldrT="[Text]"/>
      <dgm:spPr>
        <a:solidFill>
          <a:schemeClr val="accent2">
            <a:lumMod val="60000"/>
            <a:lumOff val="40000"/>
            <a:alpha val="50000"/>
          </a:schemeClr>
        </a:solidFill>
      </dgm:spPr>
      <dgm:t>
        <a:bodyPr/>
        <a:lstStyle/>
        <a:p>
          <a:r>
            <a:rPr lang="en-US" dirty="0"/>
            <a:t>Information</a:t>
          </a:r>
          <a:br>
            <a:rPr lang="en-US" dirty="0"/>
          </a:br>
          <a:r>
            <a:rPr lang="en-US" dirty="0"/>
            <a:t>Technology </a:t>
          </a:r>
          <a:br>
            <a:rPr lang="en-US" dirty="0"/>
          </a:br>
          <a:r>
            <a:rPr lang="en-US" dirty="0"/>
            <a:t>Services</a:t>
          </a:r>
        </a:p>
      </dgm:t>
    </dgm:pt>
    <dgm:pt modelId="{9A6A8E98-6259-A546-921D-A749C518C09E}" type="parTrans" cxnId="{15FF24F4-F47E-354D-9177-D4C5CD6A8B88}">
      <dgm:prSet/>
      <dgm:spPr/>
      <dgm:t>
        <a:bodyPr/>
        <a:lstStyle/>
        <a:p>
          <a:endParaRPr lang="en-US"/>
        </a:p>
      </dgm:t>
    </dgm:pt>
    <dgm:pt modelId="{893DACFC-C6D8-C443-A0F2-5E6F36A4B0DB}" type="sibTrans" cxnId="{15FF24F4-F47E-354D-9177-D4C5CD6A8B88}">
      <dgm:prSet/>
      <dgm:spPr/>
      <dgm:t>
        <a:bodyPr/>
        <a:lstStyle/>
        <a:p>
          <a:endParaRPr lang="en-US"/>
        </a:p>
      </dgm:t>
    </dgm:pt>
    <dgm:pt modelId="{5C965320-A7FB-0C4F-83EE-F2868BFAEE5F}" type="pres">
      <dgm:prSet presAssocID="{0C02CDE6-DD5A-C740-9D57-B215CA2BEB21}" presName="compositeShape" presStyleCnt="0">
        <dgm:presLayoutVars>
          <dgm:chMax val="7"/>
          <dgm:dir/>
          <dgm:resizeHandles val="exact"/>
        </dgm:presLayoutVars>
      </dgm:prSet>
      <dgm:spPr/>
    </dgm:pt>
    <dgm:pt modelId="{D883511B-75D7-9844-82F3-CA9AFCDB78B1}" type="pres">
      <dgm:prSet presAssocID="{7B6AA0F5-5C54-6742-B923-E11F920552C6}" presName="circ1" presStyleLbl="vennNode1" presStyleIdx="0" presStyleCnt="3" custScaleX="84181" custScaleY="84181"/>
      <dgm:spPr/>
    </dgm:pt>
    <dgm:pt modelId="{F010FBFE-77EA-6F45-BE96-01AC7DC22CBD}" type="pres">
      <dgm:prSet presAssocID="{7B6AA0F5-5C54-6742-B923-E11F920552C6}" presName="circ1Tx" presStyleLbl="revTx" presStyleIdx="0" presStyleCnt="0">
        <dgm:presLayoutVars>
          <dgm:chMax val="0"/>
          <dgm:chPref val="0"/>
          <dgm:bulletEnabled val="1"/>
        </dgm:presLayoutVars>
      </dgm:prSet>
      <dgm:spPr/>
    </dgm:pt>
    <dgm:pt modelId="{86DF20FE-4E25-524B-9A7D-E6E270CC5481}" type="pres">
      <dgm:prSet presAssocID="{2E93B577-A601-DB4A-9015-3FAD57D09896}" presName="circ2" presStyleLbl="vennNode1" presStyleIdx="1" presStyleCnt="3" custScaleX="84181" custScaleY="84181" custLinFactNeighborX="-1832" custLinFactNeighborY="-1314"/>
      <dgm:spPr/>
    </dgm:pt>
    <dgm:pt modelId="{2AEA3DF5-7B27-604D-8DC1-95AF42A36ECD}" type="pres">
      <dgm:prSet presAssocID="{2E93B577-A601-DB4A-9015-3FAD57D09896}" presName="circ2Tx" presStyleLbl="revTx" presStyleIdx="0" presStyleCnt="0">
        <dgm:presLayoutVars>
          <dgm:chMax val="0"/>
          <dgm:chPref val="0"/>
          <dgm:bulletEnabled val="1"/>
        </dgm:presLayoutVars>
      </dgm:prSet>
      <dgm:spPr/>
    </dgm:pt>
    <dgm:pt modelId="{8D2B64C3-4953-FB49-8C89-F8A224829972}" type="pres">
      <dgm:prSet presAssocID="{FF96DC42-7DDB-D946-B16C-87940B478DD2}" presName="circ3" presStyleLbl="vennNode1" presStyleIdx="2" presStyleCnt="3" custScaleX="84181" custScaleY="84181" custLinFactNeighborX="-2527" custLinFactNeighborY="751"/>
      <dgm:spPr/>
    </dgm:pt>
    <dgm:pt modelId="{B55DEB50-FD92-2441-9D7E-1B6DB17F5917}" type="pres">
      <dgm:prSet presAssocID="{FF96DC42-7DDB-D946-B16C-87940B478DD2}" presName="circ3Tx" presStyleLbl="revTx" presStyleIdx="0" presStyleCnt="0">
        <dgm:presLayoutVars>
          <dgm:chMax val="0"/>
          <dgm:chPref val="0"/>
          <dgm:bulletEnabled val="1"/>
        </dgm:presLayoutVars>
      </dgm:prSet>
      <dgm:spPr/>
    </dgm:pt>
  </dgm:ptLst>
  <dgm:cxnLst>
    <dgm:cxn modelId="{D08FC209-90B0-A74B-B707-BCA97A361489}" srcId="{0C02CDE6-DD5A-C740-9D57-B215CA2BEB21}" destId="{7B6AA0F5-5C54-6742-B923-E11F920552C6}" srcOrd="0" destOrd="0" parTransId="{1296EC71-58C9-194F-B6D7-8A059AB31136}" sibTransId="{CA9759B5-D719-6C4C-B173-8DE34F6D7CD4}"/>
    <dgm:cxn modelId="{00B9FA21-250B-C544-9AF7-4D3111E41938}" type="presOf" srcId="{2E93B577-A601-DB4A-9015-3FAD57D09896}" destId="{2AEA3DF5-7B27-604D-8DC1-95AF42A36ECD}" srcOrd="1" destOrd="0" presId="urn:microsoft.com/office/officeart/2005/8/layout/venn1"/>
    <dgm:cxn modelId="{E5062666-F633-EB4D-8176-6A1216DB65E5}" type="presOf" srcId="{0C02CDE6-DD5A-C740-9D57-B215CA2BEB21}" destId="{5C965320-A7FB-0C4F-83EE-F2868BFAEE5F}" srcOrd="0" destOrd="0" presId="urn:microsoft.com/office/officeart/2005/8/layout/venn1"/>
    <dgm:cxn modelId="{9462687D-7EDE-C949-A384-72F7FADDA8C0}" type="presOf" srcId="{FF96DC42-7DDB-D946-B16C-87940B478DD2}" destId="{B55DEB50-FD92-2441-9D7E-1B6DB17F5917}" srcOrd="1" destOrd="0" presId="urn:microsoft.com/office/officeart/2005/8/layout/venn1"/>
    <dgm:cxn modelId="{792E13AB-EE76-4E40-985F-EBA1B6A53EFE}" type="presOf" srcId="{2E93B577-A601-DB4A-9015-3FAD57D09896}" destId="{86DF20FE-4E25-524B-9A7D-E6E270CC5481}" srcOrd="0" destOrd="0" presId="urn:microsoft.com/office/officeart/2005/8/layout/venn1"/>
    <dgm:cxn modelId="{3F9D92C2-0C66-F446-8834-E024B638CCFF}" type="presOf" srcId="{FF96DC42-7DDB-D946-B16C-87940B478DD2}" destId="{8D2B64C3-4953-FB49-8C89-F8A224829972}" srcOrd="0" destOrd="0" presId="urn:microsoft.com/office/officeart/2005/8/layout/venn1"/>
    <dgm:cxn modelId="{D00612D6-6FF7-2B49-91A7-11852EC1810E}" type="presOf" srcId="{7B6AA0F5-5C54-6742-B923-E11F920552C6}" destId="{F010FBFE-77EA-6F45-BE96-01AC7DC22CBD}" srcOrd="1" destOrd="0" presId="urn:microsoft.com/office/officeart/2005/8/layout/venn1"/>
    <dgm:cxn modelId="{CC9572E9-0668-9348-858B-93019E8B73B4}" type="presOf" srcId="{7B6AA0F5-5C54-6742-B923-E11F920552C6}" destId="{D883511B-75D7-9844-82F3-CA9AFCDB78B1}" srcOrd="0" destOrd="0" presId="urn:microsoft.com/office/officeart/2005/8/layout/venn1"/>
    <dgm:cxn modelId="{15FF24F4-F47E-354D-9177-D4C5CD6A8B88}" srcId="{0C02CDE6-DD5A-C740-9D57-B215CA2BEB21}" destId="{FF96DC42-7DDB-D946-B16C-87940B478DD2}" srcOrd="2" destOrd="0" parTransId="{9A6A8E98-6259-A546-921D-A749C518C09E}" sibTransId="{893DACFC-C6D8-C443-A0F2-5E6F36A4B0DB}"/>
    <dgm:cxn modelId="{9E0236FD-6E93-1848-BDF8-12FDB6CA3714}" srcId="{0C02CDE6-DD5A-C740-9D57-B215CA2BEB21}" destId="{2E93B577-A601-DB4A-9015-3FAD57D09896}" srcOrd="1" destOrd="0" parTransId="{E7FBE139-6305-9743-A79E-518BBBDADE5D}" sibTransId="{4E46B551-8A45-264A-B497-CC08A45329E6}"/>
    <dgm:cxn modelId="{2B4D32A6-50B4-C749-83D7-E57E1254CA65}" type="presParOf" srcId="{5C965320-A7FB-0C4F-83EE-F2868BFAEE5F}" destId="{D883511B-75D7-9844-82F3-CA9AFCDB78B1}" srcOrd="0" destOrd="0" presId="urn:microsoft.com/office/officeart/2005/8/layout/venn1"/>
    <dgm:cxn modelId="{A2DACAEC-888A-DD4B-AF81-165647203385}" type="presParOf" srcId="{5C965320-A7FB-0C4F-83EE-F2868BFAEE5F}" destId="{F010FBFE-77EA-6F45-BE96-01AC7DC22CBD}" srcOrd="1" destOrd="0" presId="urn:microsoft.com/office/officeart/2005/8/layout/venn1"/>
    <dgm:cxn modelId="{0E5325A5-45F2-2943-ACBB-49EFC1CD60EC}" type="presParOf" srcId="{5C965320-A7FB-0C4F-83EE-F2868BFAEE5F}" destId="{86DF20FE-4E25-524B-9A7D-E6E270CC5481}" srcOrd="2" destOrd="0" presId="urn:microsoft.com/office/officeart/2005/8/layout/venn1"/>
    <dgm:cxn modelId="{E11F30A0-97FE-4646-958F-C170F4D1897A}" type="presParOf" srcId="{5C965320-A7FB-0C4F-83EE-F2868BFAEE5F}" destId="{2AEA3DF5-7B27-604D-8DC1-95AF42A36ECD}" srcOrd="3" destOrd="0" presId="urn:microsoft.com/office/officeart/2005/8/layout/venn1"/>
    <dgm:cxn modelId="{45CC612A-73E2-2040-883C-EE73F2169AA1}" type="presParOf" srcId="{5C965320-A7FB-0C4F-83EE-F2868BFAEE5F}" destId="{8D2B64C3-4953-FB49-8C89-F8A224829972}" srcOrd="4" destOrd="0" presId="urn:microsoft.com/office/officeart/2005/8/layout/venn1"/>
    <dgm:cxn modelId="{FA0D262B-7FE4-1D4F-BDCA-392C098609CC}" type="presParOf" srcId="{5C965320-A7FB-0C4F-83EE-F2868BFAEE5F}" destId="{B55DEB50-FD92-2441-9D7E-1B6DB17F591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02CDE6-DD5A-C740-9D57-B215CA2BEB21}" type="doc">
      <dgm:prSet loTypeId="urn:microsoft.com/office/officeart/2005/8/layout/venn1" loCatId="" qsTypeId="urn:microsoft.com/office/officeart/2005/8/quickstyle/simple1" qsCatId="simple" csTypeId="urn:microsoft.com/office/officeart/2005/8/colors/accent1_2" csCatId="accent1" phldr="1"/>
      <dgm:spPr/>
      <dgm:t>
        <a:bodyPr/>
        <a:lstStyle/>
        <a:p>
          <a:endParaRPr lang="en-US"/>
        </a:p>
      </dgm:t>
    </dgm:pt>
    <dgm:pt modelId="{7B6AA0F5-5C54-6742-B923-E11F920552C6}">
      <dgm:prSet phldrT="[Text]"/>
      <dgm:spPr/>
      <dgm:t>
        <a:bodyPr/>
        <a:lstStyle/>
        <a:p>
          <a:r>
            <a:rPr lang="en-US" b="1" dirty="0"/>
            <a:t>Libraries,</a:t>
          </a:r>
          <a:br>
            <a:rPr lang="en-US" b="1" dirty="0"/>
          </a:br>
          <a:r>
            <a:rPr lang="en-US" b="1" dirty="0"/>
            <a:t>Research &amp; Technology Services</a:t>
          </a:r>
        </a:p>
      </dgm:t>
    </dgm:pt>
    <dgm:pt modelId="{1296EC71-58C9-194F-B6D7-8A059AB31136}" type="parTrans" cxnId="{D08FC209-90B0-A74B-B707-BCA97A361489}">
      <dgm:prSet/>
      <dgm:spPr/>
      <dgm:t>
        <a:bodyPr/>
        <a:lstStyle/>
        <a:p>
          <a:endParaRPr lang="en-US"/>
        </a:p>
      </dgm:t>
    </dgm:pt>
    <dgm:pt modelId="{CA9759B5-D719-6C4C-B173-8DE34F6D7CD4}" type="sibTrans" cxnId="{D08FC209-90B0-A74B-B707-BCA97A361489}">
      <dgm:prSet/>
      <dgm:spPr/>
      <dgm:t>
        <a:bodyPr/>
        <a:lstStyle/>
        <a:p>
          <a:endParaRPr lang="en-US"/>
        </a:p>
      </dgm:t>
    </dgm:pt>
    <dgm:pt modelId="{2E93B577-A601-DB4A-9015-3FAD57D09896}">
      <dgm:prSet phldrT="[Text]" custT="1"/>
      <dgm:spPr>
        <a:solidFill>
          <a:schemeClr val="accent6">
            <a:lumMod val="60000"/>
            <a:lumOff val="40000"/>
            <a:alpha val="50000"/>
          </a:schemeClr>
        </a:solidFill>
      </dgm:spPr>
      <dgm:t>
        <a:bodyPr/>
        <a:lstStyle/>
        <a:p>
          <a:r>
            <a:rPr lang="en-US" sz="1400" b="1" dirty="0"/>
            <a:t>High Performance Computing (HPC) </a:t>
          </a:r>
          <a:br>
            <a:rPr lang="en-US" sz="1400" b="0" dirty="0"/>
          </a:br>
          <a:r>
            <a:rPr lang="en-US" sz="1400" b="0" dirty="0"/>
            <a:t>UCR RAISE</a:t>
          </a:r>
        </a:p>
      </dgm:t>
    </dgm:pt>
    <dgm:pt modelId="{E7FBE139-6305-9743-A79E-518BBBDADE5D}" type="parTrans" cxnId="{9E0236FD-6E93-1848-BDF8-12FDB6CA3714}">
      <dgm:prSet/>
      <dgm:spPr/>
      <dgm:t>
        <a:bodyPr/>
        <a:lstStyle/>
        <a:p>
          <a:endParaRPr lang="en-US"/>
        </a:p>
      </dgm:t>
    </dgm:pt>
    <dgm:pt modelId="{4E46B551-8A45-264A-B497-CC08A45329E6}" type="sibTrans" cxnId="{9E0236FD-6E93-1848-BDF8-12FDB6CA3714}">
      <dgm:prSet/>
      <dgm:spPr/>
      <dgm:t>
        <a:bodyPr/>
        <a:lstStyle/>
        <a:p>
          <a:endParaRPr lang="en-US"/>
        </a:p>
      </dgm:t>
    </dgm:pt>
    <dgm:pt modelId="{FF96DC42-7DDB-D946-B16C-87940B478DD2}">
      <dgm:prSet phldrT="[Text]" custT="1"/>
      <dgm:spPr>
        <a:solidFill>
          <a:schemeClr val="accent2">
            <a:lumMod val="60000"/>
            <a:lumOff val="40000"/>
            <a:alpha val="50000"/>
          </a:schemeClr>
        </a:solidFill>
      </dgm:spPr>
      <dgm:t>
        <a:bodyPr/>
        <a:lstStyle/>
        <a:p>
          <a:r>
            <a:rPr lang="en-US" sz="1400" b="1" dirty="0"/>
            <a:t>Information</a:t>
          </a:r>
          <a:br>
            <a:rPr lang="en-US" sz="1400" b="1" dirty="0"/>
          </a:br>
          <a:r>
            <a:rPr lang="en-US" sz="1400" b="1" dirty="0"/>
            <a:t>Technology </a:t>
          </a:r>
          <a:br>
            <a:rPr lang="en-US" sz="1400" b="1" dirty="0"/>
          </a:br>
          <a:r>
            <a:rPr lang="en-US" sz="1400" b="1" dirty="0"/>
            <a:t>Services </a:t>
          </a:r>
          <a:br>
            <a:rPr lang="en-US" sz="1400" b="1" dirty="0"/>
          </a:br>
          <a:r>
            <a:rPr lang="en-US" sz="1200" dirty="0"/>
            <a:t>&amp; Faculty Teaching Center</a:t>
          </a:r>
        </a:p>
      </dgm:t>
    </dgm:pt>
    <dgm:pt modelId="{9A6A8E98-6259-A546-921D-A749C518C09E}" type="parTrans" cxnId="{15FF24F4-F47E-354D-9177-D4C5CD6A8B88}">
      <dgm:prSet/>
      <dgm:spPr/>
      <dgm:t>
        <a:bodyPr/>
        <a:lstStyle/>
        <a:p>
          <a:endParaRPr lang="en-US"/>
        </a:p>
      </dgm:t>
    </dgm:pt>
    <dgm:pt modelId="{893DACFC-C6D8-C443-A0F2-5E6F36A4B0DB}" type="sibTrans" cxnId="{15FF24F4-F47E-354D-9177-D4C5CD6A8B88}">
      <dgm:prSet/>
      <dgm:spPr/>
      <dgm:t>
        <a:bodyPr/>
        <a:lstStyle/>
        <a:p>
          <a:endParaRPr lang="en-US"/>
        </a:p>
      </dgm:t>
    </dgm:pt>
    <dgm:pt modelId="{5C965320-A7FB-0C4F-83EE-F2868BFAEE5F}" type="pres">
      <dgm:prSet presAssocID="{0C02CDE6-DD5A-C740-9D57-B215CA2BEB21}" presName="compositeShape" presStyleCnt="0">
        <dgm:presLayoutVars>
          <dgm:chMax val="7"/>
          <dgm:dir/>
          <dgm:resizeHandles val="exact"/>
        </dgm:presLayoutVars>
      </dgm:prSet>
      <dgm:spPr/>
    </dgm:pt>
    <dgm:pt modelId="{D883511B-75D7-9844-82F3-CA9AFCDB78B1}" type="pres">
      <dgm:prSet presAssocID="{7B6AA0F5-5C54-6742-B923-E11F920552C6}" presName="circ1" presStyleLbl="vennNode1" presStyleIdx="0" presStyleCnt="3" custScaleX="84181" custScaleY="84181"/>
      <dgm:spPr/>
    </dgm:pt>
    <dgm:pt modelId="{F010FBFE-77EA-6F45-BE96-01AC7DC22CBD}" type="pres">
      <dgm:prSet presAssocID="{7B6AA0F5-5C54-6742-B923-E11F920552C6}" presName="circ1Tx" presStyleLbl="revTx" presStyleIdx="0" presStyleCnt="0">
        <dgm:presLayoutVars>
          <dgm:chMax val="0"/>
          <dgm:chPref val="0"/>
          <dgm:bulletEnabled val="1"/>
        </dgm:presLayoutVars>
      </dgm:prSet>
      <dgm:spPr/>
    </dgm:pt>
    <dgm:pt modelId="{86DF20FE-4E25-524B-9A7D-E6E270CC5481}" type="pres">
      <dgm:prSet presAssocID="{2E93B577-A601-DB4A-9015-3FAD57D09896}" presName="circ2" presStyleLbl="vennNode1" presStyleIdx="1" presStyleCnt="3" custScaleX="84181" custScaleY="84181" custLinFactNeighborX="-3049" custLinFactNeighborY="-12879"/>
      <dgm:spPr/>
    </dgm:pt>
    <dgm:pt modelId="{2AEA3DF5-7B27-604D-8DC1-95AF42A36ECD}" type="pres">
      <dgm:prSet presAssocID="{2E93B577-A601-DB4A-9015-3FAD57D09896}" presName="circ2Tx" presStyleLbl="revTx" presStyleIdx="0" presStyleCnt="0">
        <dgm:presLayoutVars>
          <dgm:chMax val="0"/>
          <dgm:chPref val="0"/>
          <dgm:bulletEnabled val="1"/>
        </dgm:presLayoutVars>
      </dgm:prSet>
      <dgm:spPr/>
    </dgm:pt>
    <dgm:pt modelId="{8D2B64C3-4953-FB49-8C89-F8A224829972}" type="pres">
      <dgm:prSet presAssocID="{FF96DC42-7DDB-D946-B16C-87940B478DD2}" presName="circ3" presStyleLbl="vennNode1" presStyleIdx="2" presStyleCnt="3" custScaleX="84181" custScaleY="84181" custLinFactNeighborX="-3541" custLinFactNeighborY="-10834"/>
      <dgm:spPr/>
    </dgm:pt>
    <dgm:pt modelId="{B55DEB50-FD92-2441-9D7E-1B6DB17F5917}" type="pres">
      <dgm:prSet presAssocID="{FF96DC42-7DDB-D946-B16C-87940B478DD2}" presName="circ3Tx" presStyleLbl="revTx" presStyleIdx="0" presStyleCnt="0">
        <dgm:presLayoutVars>
          <dgm:chMax val="0"/>
          <dgm:chPref val="0"/>
          <dgm:bulletEnabled val="1"/>
        </dgm:presLayoutVars>
      </dgm:prSet>
      <dgm:spPr/>
    </dgm:pt>
  </dgm:ptLst>
  <dgm:cxnLst>
    <dgm:cxn modelId="{D08FC209-90B0-A74B-B707-BCA97A361489}" srcId="{0C02CDE6-DD5A-C740-9D57-B215CA2BEB21}" destId="{7B6AA0F5-5C54-6742-B923-E11F920552C6}" srcOrd="0" destOrd="0" parTransId="{1296EC71-58C9-194F-B6D7-8A059AB31136}" sibTransId="{CA9759B5-D719-6C4C-B173-8DE34F6D7CD4}"/>
    <dgm:cxn modelId="{00B9FA21-250B-C544-9AF7-4D3111E41938}" type="presOf" srcId="{2E93B577-A601-DB4A-9015-3FAD57D09896}" destId="{2AEA3DF5-7B27-604D-8DC1-95AF42A36ECD}" srcOrd="1" destOrd="0" presId="urn:microsoft.com/office/officeart/2005/8/layout/venn1"/>
    <dgm:cxn modelId="{E5062666-F633-EB4D-8176-6A1216DB65E5}" type="presOf" srcId="{0C02CDE6-DD5A-C740-9D57-B215CA2BEB21}" destId="{5C965320-A7FB-0C4F-83EE-F2868BFAEE5F}" srcOrd="0" destOrd="0" presId="urn:microsoft.com/office/officeart/2005/8/layout/venn1"/>
    <dgm:cxn modelId="{9462687D-7EDE-C949-A384-72F7FADDA8C0}" type="presOf" srcId="{FF96DC42-7DDB-D946-B16C-87940B478DD2}" destId="{B55DEB50-FD92-2441-9D7E-1B6DB17F5917}" srcOrd="1" destOrd="0" presId="urn:microsoft.com/office/officeart/2005/8/layout/venn1"/>
    <dgm:cxn modelId="{792E13AB-EE76-4E40-985F-EBA1B6A53EFE}" type="presOf" srcId="{2E93B577-A601-DB4A-9015-3FAD57D09896}" destId="{86DF20FE-4E25-524B-9A7D-E6E270CC5481}" srcOrd="0" destOrd="0" presId="urn:microsoft.com/office/officeart/2005/8/layout/venn1"/>
    <dgm:cxn modelId="{3F9D92C2-0C66-F446-8834-E024B638CCFF}" type="presOf" srcId="{FF96DC42-7DDB-D946-B16C-87940B478DD2}" destId="{8D2B64C3-4953-FB49-8C89-F8A224829972}" srcOrd="0" destOrd="0" presId="urn:microsoft.com/office/officeart/2005/8/layout/venn1"/>
    <dgm:cxn modelId="{D00612D6-6FF7-2B49-91A7-11852EC1810E}" type="presOf" srcId="{7B6AA0F5-5C54-6742-B923-E11F920552C6}" destId="{F010FBFE-77EA-6F45-BE96-01AC7DC22CBD}" srcOrd="1" destOrd="0" presId="urn:microsoft.com/office/officeart/2005/8/layout/venn1"/>
    <dgm:cxn modelId="{CC9572E9-0668-9348-858B-93019E8B73B4}" type="presOf" srcId="{7B6AA0F5-5C54-6742-B923-E11F920552C6}" destId="{D883511B-75D7-9844-82F3-CA9AFCDB78B1}" srcOrd="0" destOrd="0" presId="urn:microsoft.com/office/officeart/2005/8/layout/venn1"/>
    <dgm:cxn modelId="{15FF24F4-F47E-354D-9177-D4C5CD6A8B88}" srcId="{0C02CDE6-DD5A-C740-9D57-B215CA2BEB21}" destId="{FF96DC42-7DDB-D946-B16C-87940B478DD2}" srcOrd="2" destOrd="0" parTransId="{9A6A8E98-6259-A546-921D-A749C518C09E}" sibTransId="{893DACFC-C6D8-C443-A0F2-5E6F36A4B0DB}"/>
    <dgm:cxn modelId="{9E0236FD-6E93-1848-BDF8-12FDB6CA3714}" srcId="{0C02CDE6-DD5A-C740-9D57-B215CA2BEB21}" destId="{2E93B577-A601-DB4A-9015-3FAD57D09896}" srcOrd="1" destOrd="0" parTransId="{E7FBE139-6305-9743-A79E-518BBBDADE5D}" sibTransId="{4E46B551-8A45-264A-B497-CC08A45329E6}"/>
    <dgm:cxn modelId="{2B4D32A6-50B4-C749-83D7-E57E1254CA65}" type="presParOf" srcId="{5C965320-A7FB-0C4F-83EE-F2868BFAEE5F}" destId="{D883511B-75D7-9844-82F3-CA9AFCDB78B1}" srcOrd="0" destOrd="0" presId="urn:microsoft.com/office/officeart/2005/8/layout/venn1"/>
    <dgm:cxn modelId="{A2DACAEC-888A-DD4B-AF81-165647203385}" type="presParOf" srcId="{5C965320-A7FB-0C4F-83EE-F2868BFAEE5F}" destId="{F010FBFE-77EA-6F45-BE96-01AC7DC22CBD}" srcOrd="1" destOrd="0" presId="urn:microsoft.com/office/officeart/2005/8/layout/venn1"/>
    <dgm:cxn modelId="{0E5325A5-45F2-2943-ACBB-49EFC1CD60EC}" type="presParOf" srcId="{5C965320-A7FB-0C4F-83EE-F2868BFAEE5F}" destId="{86DF20FE-4E25-524B-9A7D-E6E270CC5481}" srcOrd="2" destOrd="0" presId="urn:microsoft.com/office/officeart/2005/8/layout/venn1"/>
    <dgm:cxn modelId="{E11F30A0-97FE-4646-958F-C170F4D1897A}" type="presParOf" srcId="{5C965320-A7FB-0C4F-83EE-F2868BFAEE5F}" destId="{2AEA3DF5-7B27-604D-8DC1-95AF42A36ECD}" srcOrd="3" destOrd="0" presId="urn:microsoft.com/office/officeart/2005/8/layout/venn1"/>
    <dgm:cxn modelId="{45CC612A-73E2-2040-883C-EE73F2169AA1}" type="presParOf" srcId="{5C965320-A7FB-0C4F-83EE-F2868BFAEE5F}" destId="{8D2B64C3-4953-FB49-8C89-F8A224829972}" srcOrd="4" destOrd="0" presId="urn:microsoft.com/office/officeart/2005/8/layout/venn1"/>
    <dgm:cxn modelId="{FA0D262B-7FE4-1D4F-BDCA-392C098609CC}" type="presParOf" srcId="{5C965320-A7FB-0C4F-83EE-F2868BFAEE5F}" destId="{B55DEB50-FD92-2441-9D7E-1B6DB17F591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3511B-75D7-9844-82F3-CA9AFCDB78B1}">
      <dsp:nvSpPr>
        <dsp:cNvPr id="0" name=""/>
        <dsp:cNvSpPr/>
      </dsp:nvSpPr>
      <dsp:spPr>
        <a:xfrm>
          <a:off x="2749611" y="252997"/>
          <a:ext cx="2131286" cy="213128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Libraries,</a:t>
          </a:r>
          <a:br>
            <a:rPr lang="en-US" sz="1600" kern="1200" dirty="0"/>
          </a:br>
          <a:r>
            <a:rPr lang="en-US" sz="1600" kern="1200" dirty="0"/>
            <a:t>Research &amp; Technology Services</a:t>
          </a:r>
        </a:p>
      </dsp:txBody>
      <dsp:txXfrm>
        <a:off x="3033783" y="625972"/>
        <a:ext cx="1562943" cy="959078"/>
      </dsp:txXfrm>
    </dsp:sp>
    <dsp:sp modelId="{86DF20FE-4E25-524B-9A7D-E6E270CC5481}">
      <dsp:nvSpPr>
        <dsp:cNvPr id="0" name=""/>
        <dsp:cNvSpPr/>
      </dsp:nvSpPr>
      <dsp:spPr>
        <a:xfrm>
          <a:off x="3616783" y="1802099"/>
          <a:ext cx="2131286" cy="2131286"/>
        </a:xfrm>
        <a:prstGeom prst="ellipse">
          <a:avLst/>
        </a:prstGeom>
        <a:solidFill>
          <a:schemeClr val="accent6">
            <a:lumMod val="60000"/>
            <a:lumOff val="4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HPC</a:t>
          </a:r>
          <a:r>
            <a:rPr lang="en-US" sz="1600" kern="1200" dirty="0"/>
            <a:t> &amp;</a:t>
          </a:r>
          <a:br>
            <a:rPr lang="en-US" sz="1600" kern="1200" dirty="0"/>
          </a:br>
          <a:r>
            <a:rPr lang="en-US" sz="1600" kern="1200" dirty="0"/>
            <a:t>Faculty Teaching Center</a:t>
          </a:r>
          <a:br>
            <a:rPr lang="en-US" sz="1600" kern="1200" dirty="0"/>
          </a:br>
          <a:r>
            <a:rPr lang="en-US" sz="1600" b="1" kern="1200" dirty="0"/>
            <a:t>RAISE</a:t>
          </a:r>
        </a:p>
      </dsp:txBody>
      <dsp:txXfrm>
        <a:off x="4268602" y="2352681"/>
        <a:ext cx="1278771" cy="1172207"/>
      </dsp:txXfrm>
    </dsp:sp>
    <dsp:sp modelId="{8D2B64C3-4953-FB49-8C89-F8A224829972}">
      <dsp:nvSpPr>
        <dsp:cNvPr id="0" name=""/>
        <dsp:cNvSpPr/>
      </dsp:nvSpPr>
      <dsp:spPr>
        <a:xfrm>
          <a:off x="1772078" y="1854380"/>
          <a:ext cx="2131286" cy="2131286"/>
        </a:xfrm>
        <a:prstGeom prst="ellipse">
          <a:avLst/>
        </a:prstGeom>
        <a:solidFill>
          <a:schemeClr val="accent2">
            <a:lumMod val="60000"/>
            <a:lumOff val="4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Information</a:t>
          </a:r>
          <a:br>
            <a:rPr lang="en-US" sz="1600" kern="1200" dirty="0"/>
          </a:br>
          <a:r>
            <a:rPr lang="en-US" sz="1600" kern="1200" dirty="0"/>
            <a:t>Technology </a:t>
          </a:r>
          <a:br>
            <a:rPr lang="en-US" sz="1600" kern="1200" dirty="0"/>
          </a:br>
          <a:r>
            <a:rPr lang="en-US" sz="1600" kern="1200" dirty="0"/>
            <a:t>Services</a:t>
          </a:r>
        </a:p>
      </dsp:txBody>
      <dsp:txXfrm>
        <a:off x="1972775" y="2404962"/>
        <a:ext cx="1278771" cy="1172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3511B-75D7-9844-82F3-CA9AFCDB78B1}">
      <dsp:nvSpPr>
        <dsp:cNvPr id="0" name=""/>
        <dsp:cNvSpPr/>
      </dsp:nvSpPr>
      <dsp:spPr>
        <a:xfrm>
          <a:off x="2749611" y="252997"/>
          <a:ext cx="2131286" cy="213128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Libraries,</a:t>
          </a:r>
          <a:br>
            <a:rPr lang="en-US" sz="1700" b="1" kern="1200" dirty="0"/>
          </a:br>
          <a:r>
            <a:rPr lang="en-US" sz="1700" b="1" kern="1200" dirty="0"/>
            <a:t>Research &amp; Technology Services</a:t>
          </a:r>
        </a:p>
      </dsp:txBody>
      <dsp:txXfrm>
        <a:off x="3033783" y="625972"/>
        <a:ext cx="1562943" cy="959078"/>
      </dsp:txXfrm>
    </dsp:sp>
    <dsp:sp modelId="{86DF20FE-4E25-524B-9A7D-E6E270CC5481}">
      <dsp:nvSpPr>
        <dsp:cNvPr id="0" name=""/>
        <dsp:cNvSpPr/>
      </dsp:nvSpPr>
      <dsp:spPr>
        <a:xfrm>
          <a:off x="3585971" y="1509297"/>
          <a:ext cx="2131286" cy="2131286"/>
        </a:xfrm>
        <a:prstGeom prst="ellipse">
          <a:avLst/>
        </a:prstGeom>
        <a:solidFill>
          <a:schemeClr val="accent6">
            <a:lumMod val="60000"/>
            <a:lumOff val="4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High Performance Computing (HPC) </a:t>
          </a:r>
          <a:br>
            <a:rPr lang="en-US" sz="1400" b="0" kern="1200" dirty="0"/>
          </a:br>
          <a:r>
            <a:rPr lang="en-US" sz="1400" b="0" kern="1200" dirty="0"/>
            <a:t>UCR RAISE</a:t>
          </a:r>
        </a:p>
      </dsp:txBody>
      <dsp:txXfrm>
        <a:off x="4237790" y="2059879"/>
        <a:ext cx="1278771" cy="1172207"/>
      </dsp:txXfrm>
    </dsp:sp>
    <dsp:sp modelId="{8D2B64C3-4953-FB49-8C89-F8A224829972}">
      <dsp:nvSpPr>
        <dsp:cNvPr id="0" name=""/>
        <dsp:cNvSpPr/>
      </dsp:nvSpPr>
      <dsp:spPr>
        <a:xfrm>
          <a:off x="1746406" y="1561072"/>
          <a:ext cx="2131286" cy="2131286"/>
        </a:xfrm>
        <a:prstGeom prst="ellipse">
          <a:avLst/>
        </a:prstGeom>
        <a:solidFill>
          <a:schemeClr val="accent2">
            <a:lumMod val="60000"/>
            <a:lumOff val="4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Information</a:t>
          </a:r>
          <a:br>
            <a:rPr lang="en-US" sz="1400" b="1" kern="1200" dirty="0"/>
          </a:br>
          <a:r>
            <a:rPr lang="en-US" sz="1400" b="1" kern="1200" dirty="0"/>
            <a:t>Technology </a:t>
          </a:r>
          <a:br>
            <a:rPr lang="en-US" sz="1400" b="1" kern="1200" dirty="0"/>
          </a:br>
          <a:r>
            <a:rPr lang="en-US" sz="1400" b="1" kern="1200" dirty="0"/>
            <a:t>Services </a:t>
          </a:r>
          <a:br>
            <a:rPr lang="en-US" sz="1400" b="1" kern="1200" dirty="0"/>
          </a:br>
          <a:r>
            <a:rPr lang="en-US" sz="1200" kern="1200" dirty="0"/>
            <a:t>&amp; Faculty Teaching Center</a:t>
          </a:r>
        </a:p>
      </dsp:txBody>
      <dsp:txXfrm>
        <a:off x="1947102" y="2111654"/>
        <a:ext cx="1278771" cy="117220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5046876e4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5046876e4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7f868d915b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7f868d915b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9338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899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736C-6A2C-EB3F-E198-4347D9E9D31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D598B1C-4D0E-AC9D-0869-A387C865E98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C8AAEAA-648D-A3CB-0ADF-25E91FBEFD00}"/>
              </a:ext>
            </a:extLst>
          </p:cNvPr>
          <p:cNvSpPr>
            <a:spLocks noGrp="1"/>
          </p:cNvSpPr>
          <p:nvPr>
            <p:ph type="dt" sz="half" idx="10"/>
          </p:nvPr>
        </p:nvSpPr>
        <p:spPr/>
        <p:txBody>
          <a:bodyPr/>
          <a:lstStyle/>
          <a:p>
            <a:fld id="{4C877A02-43FC-4238-A579-2209AA6CEF8D}" type="datetimeFigureOut">
              <a:rPr lang="en-US" smtClean="0"/>
              <a:t>7/7/2026</a:t>
            </a:fld>
            <a:endParaRPr lang="en-US" dirty="0"/>
          </a:p>
        </p:txBody>
      </p:sp>
      <p:sp>
        <p:nvSpPr>
          <p:cNvPr id="5" name="Footer Placeholder 4">
            <a:extLst>
              <a:ext uri="{FF2B5EF4-FFF2-40B4-BE49-F238E27FC236}">
                <a16:creationId xmlns:a16="http://schemas.microsoft.com/office/drawing/2014/main" id="{5BB48EF0-EBA3-FC20-A92D-6B3F99446E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0E10BC-6F87-351F-48E7-C69BB7CA7D9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76212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88AA-84A3-D1A7-C11A-40D71F34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121E2-9041-03BA-B724-51F7FA8028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4FF91-77B8-8DD4-BDE5-79E978EF9F76}"/>
              </a:ext>
            </a:extLst>
          </p:cNvPr>
          <p:cNvSpPr>
            <a:spLocks noGrp="1"/>
          </p:cNvSpPr>
          <p:nvPr>
            <p:ph type="dt" sz="half" idx="10"/>
          </p:nvPr>
        </p:nvSpPr>
        <p:spPr/>
        <p:txBody>
          <a:bodyPr/>
          <a:lstStyle/>
          <a:p>
            <a:fld id="{4C877A02-43FC-4238-A579-2209AA6CEF8D}" type="datetimeFigureOut">
              <a:rPr lang="en-US" smtClean="0"/>
              <a:t>7/7/2026</a:t>
            </a:fld>
            <a:endParaRPr lang="en-US" dirty="0"/>
          </a:p>
        </p:txBody>
      </p:sp>
      <p:sp>
        <p:nvSpPr>
          <p:cNvPr id="5" name="Footer Placeholder 4">
            <a:extLst>
              <a:ext uri="{FF2B5EF4-FFF2-40B4-BE49-F238E27FC236}">
                <a16:creationId xmlns:a16="http://schemas.microsoft.com/office/drawing/2014/main" id="{3C0F3C51-710D-970F-391D-3AFD28C700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3F2E9E-9F34-6AAA-26CD-4E4AE6AD5A6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978652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52D10-47A4-613C-5CF0-9F80934F9D2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BD72F-F955-A57B-0BCD-33848B2B557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C389-CA35-1A52-1E46-345391C7DF9D}"/>
              </a:ext>
            </a:extLst>
          </p:cNvPr>
          <p:cNvSpPr>
            <a:spLocks noGrp="1"/>
          </p:cNvSpPr>
          <p:nvPr>
            <p:ph type="dt" sz="half" idx="10"/>
          </p:nvPr>
        </p:nvSpPr>
        <p:spPr/>
        <p:txBody>
          <a:bodyPr/>
          <a:lstStyle/>
          <a:p>
            <a:fld id="{4C877A02-43FC-4238-A579-2209AA6CEF8D}" type="datetimeFigureOut">
              <a:rPr lang="en-US" smtClean="0"/>
              <a:t>7/7/2026</a:t>
            </a:fld>
            <a:endParaRPr lang="en-US" dirty="0"/>
          </a:p>
        </p:txBody>
      </p:sp>
      <p:sp>
        <p:nvSpPr>
          <p:cNvPr id="5" name="Footer Placeholder 4">
            <a:extLst>
              <a:ext uri="{FF2B5EF4-FFF2-40B4-BE49-F238E27FC236}">
                <a16:creationId xmlns:a16="http://schemas.microsoft.com/office/drawing/2014/main" id="{FD539F57-7FB1-CD45-0E1D-4AEACEB9DB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C62470-9FC2-0469-12E6-8036F356B93C}"/>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704767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861991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861991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983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16069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60106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58666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73568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2275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7F8C-C9FE-9B0C-D225-2AB4BD2CC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AB9D3-C2AB-290A-B555-586CB17EB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92FA0-68EF-2D38-EEFD-7D654173C528}"/>
              </a:ext>
            </a:extLst>
          </p:cNvPr>
          <p:cNvSpPr>
            <a:spLocks noGrp="1"/>
          </p:cNvSpPr>
          <p:nvPr>
            <p:ph type="dt" sz="half" idx="10"/>
          </p:nvPr>
        </p:nvSpPr>
        <p:spPr/>
        <p:txBody>
          <a:bodyPr/>
          <a:lstStyle/>
          <a:p>
            <a:fld id="{4C877A02-43FC-4238-A579-2209AA6CEF8D}" type="datetimeFigureOut">
              <a:rPr lang="en-US" smtClean="0"/>
              <a:t>7/7/2026</a:t>
            </a:fld>
            <a:endParaRPr lang="en-US" dirty="0"/>
          </a:p>
        </p:txBody>
      </p:sp>
      <p:sp>
        <p:nvSpPr>
          <p:cNvPr id="5" name="Footer Placeholder 4">
            <a:extLst>
              <a:ext uri="{FF2B5EF4-FFF2-40B4-BE49-F238E27FC236}">
                <a16:creationId xmlns:a16="http://schemas.microsoft.com/office/drawing/2014/main" id="{FEC6DE5F-B912-75A0-3E70-D79781CE40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3AB9E6-398C-C0C9-CD3D-BC332AEC5D2C}"/>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259038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569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26964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00141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dirty="0"/>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6928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79070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47661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547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0097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5986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E04B-621E-45CC-93D4-6CEEC160C54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A9050D-77E0-4229-90B3-A9143367721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B37AE40-FEAD-4F06-A8E5-3CDB29486255}"/>
              </a:ext>
            </a:extLst>
          </p:cNvPr>
          <p:cNvSpPr>
            <a:spLocks noGrp="1"/>
          </p:cNvSpPr>
          <p:nvPr>
            <p:ph type="dt" sz="half" idx="10"/>
          </p:nvPr>
        </p:nvSpPr>
        <p:spPr/>
        <p:txBody>
          <a:bodyPr/>
          <a:lstStyle/>
          <a:p>
            <a:fld id="{5DB39436-DB1B-46AB-84AC-9861CE5B6E45}" type="datetimeFigureOut">
              <a:rPr lang="en-US" smtClean="0"/>
              <a:t>7/7/2026</a:t>
            </a:fld>
            <a:endParaRPr lang="en-US" dirty="0"/>
          </a:p>
        </p:txBody>
      </p:sp>
      <p:sp>
        <p:nvSpPr>
          <p:cNvPr id="5" name="Footer Placeholder 4">
            <a:extLst>
              <a:ext uri="{FF2B5EF4-FFF2-40B4-BE49-F238E27FC236}">
                <a16:creationId xmlns:a16="http://schemas.microsoft.com/office/drawing/2014/main" id="{4279D710-F5C0-479C-928D-588F455514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23156A-2123-4D8D-8B11-D62B12DDAF3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78301940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F693-AA44-FC83-BBE3-104E774FB66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2D20609-EC13-1F0D-9990-9CD41365C381}"/>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2687B9-402F-A8A0-E445-B21EFB517BCB}"/>
              </a:ext>
            </a:extLst>
          </p:cNvPr>
          <p:cNvSpPr>
            <a:spLocks noGrp="1"/>
          </p:cNvSpPr>
          <p:nvPr>
            <p:ph type="dt" sz="half" idx="10"/>
          </p:nvPr>
        </p:nvSpPr>
        <p:spPr/>
        <p:txBody>
          <a:bodyPr/>
          <a:lstStyle/>
          <a:p>
            <a:fld id="{4C877A02-43FC-4238-A579-2209AA6CEF8D}" type="datetimeFigureOut">
              <a:rPr lang="en-US" smtClean="0"/>
              <a:t>7/7/2026</a:t>
            </a:fld>
            <a:endParaRPr lang="en-US" dirty="0"/>
          </a:p>
        </p:txBody>
      </p:sp>
      <p:sp>
        <p:nvSpPr>
          <p:cNvPr id="5" name="Footer Placeholder 4">
            <a:extLst>
              <a:ext uri="{FF2B5EF4-FFF2-40B4-BE49-F238E27FC236}">
                <a16:creationId xmlns:a16="http://schemas.microsoft.com/office/drawing/2014/main" id="{42D58857-79F9-2941-F526-231CC17903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B84737-C589-0A92-45FB-5A7B312B3CDB}"/>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320985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F876-E075-4A88-B55C-97FA47FC5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67140-FDFC-475F-9B51-2D3B168870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C2A6-4CE4-45C7-BF7A-72376F42DBA6}"/>
              </a:ext>
            </a:extLst>
          </p:cNvPr>
          <p:cNvSpPr>
            <a:spLocks noGrp="1"/>
          </p:cNvSpPr>
          <p:nvPr>
            <p:ph type="dt" sz="half" idx="10"/>
          </p:nvPr>
        </p:nvSpPr>
        <p:spPr/>
        <p:txBody>
          <a:bodyPr/>
          <a:lstStyle/>
          <a:p>
            <a:fld id="{5DB39436-DB1B-46AB-84AC-9861CE5B6E45}" type="datetimeFigureOut">
              <a:rPr lang="en-US" smtClean="0"/>
              <a:t>7/7/2026</a:t>
            </a:fld>
            <a:endParaRPr lang="en-US" dirty="0"/>
          </a:p>
        </p:txBody>
      </p:sp>
      <p:sp>
        <p:nvSpPr>
          <p:cNvPr id="5" name="Footer Placeholder 4">
            <a:extLst>
              <a:ext uri="{FF2B5EF4-FFF2-40B4-BE49-F238E27FC236}">
                <a16:creationId xmlns:a16="http://schemas.microsoft.com/office/drawing/2014/main" id="{6079A183-546F-4AB3-9D0D-068625ADD4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E2D9D1-AFA0-4454-9308-7803CC8DCBE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10713153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129DC-D54E-4AEE-AC5F-7AF11C716CA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B4E79C7-4E11-4F65-AD56-A4BBA7FE629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F01C1-ABAB-4959-933F-93CD7F102429}"/>
              </a:ext>
            </a:extLst>
          </p:cNvPr>
          <p:cNvSpPr>
            <a:spLocks noGrp="1"/>
          </p:cNvSpPr>
          <p:nvPr>
            <p:ph type="dt" sz="half" idx="10"/>
          </p:nvPr>
        </p:nvSpPr>
        <p:spPr/>
        <p:txBody>
          <a:bodyPr/>
          <a:lstStyle/>
          <a:p>
            <a:fld id="{5DB39436-DB1B-46AB-84AC-9861CE5B6E45}" type="datetimeFigureOut">
              <a:rPr lang="en-US" smtClean="0"/>
              <a:t>7/7/2026</a:t>
            </a:fld>
            <a:endParaRPr lang="en-US" dirty="0"/>
          </a:p>
        </p:txBody>
      </p:sp>
      <p:sp>
        <p:nvSpPr>
          <p:cNvPr id="5" name="Footer Placeholder 4">
            <a:extLst>
              <a:ext uri="{FF2B5EF4-FFF2-40B4-BE49-F238E27FC236}">
                <a16:creationId xmlns:a16="http://schemas.microsoft.com/office/drawing/2014/main" id="{F074FBBC-A0E5-4F63-A472-2AB637CFFF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4EA399-927A-4AF0-891B-3D4B724A818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49536193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83074-8606-4E63-87A7-B163E87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F5D176-929A-4541-842F-1EE0D8FB658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41433D-FDAF-4053-A79A-A3E31DEF77A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2DF92-A83B-4889-8F5C-1DB12CF2AB17}"/>
              </a:ext>
            </a:extLst>
          </p:cNvPr>
          <p:cNvSpPr>
            <a:spLocks noGrp="1"/>
          </p:cNvSpPr>
          <p:nvPr>
            <p:ph type="dt" sz="half" idx="10"/>
          </p:nvPr>
        </p:nvSpPr>
        <p:spPr/>
        <p:txBody>
          <a:bodyPr/>
          <a:lstStyle/>
          <a:p>
            <a:fld id="{5DB39436-DB1B-46AB-84AC-9861CE5B6E45}" type="datetimeFigureOut">
              <a:rPr lang="en-US" smtClean="0"/>
              <a:t>7/7/2026</a:t>
            </a:fld>
            <a:endParaRPr lang="en-US" dirty="0"/>
          </a:p>
        </p:txBody>
      </p:sp>
      <p:sp>
        <p:nvSpPr>
          <p:cNvPr id="6" name="Footer Placeholder 5">
            <a:extLst>
              <a:ext uri="{FF2B5EF4-FFF2-40B4-BE49-F238E27FC236}">
                <a16:creationId xmlns:a16="http://schemas.microsoft.com/office/drawing/2014/main" id="{FB2ED718-4E87-4280-BBE2-90BDEE5940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7B646A-2291-4B97-97F2-4CCBF93F2FE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53187510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1CE2-5ECA-4FA5-A3B9-3A6877432D4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1FD53-F478-49E0-8F89-FE354D71836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FAA20-5DD3-43A4-BDAF-405BCC0C955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26C1C9-EB26-4435-AA20-FC50C6CFED6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43E726C-F63C-4B7D-84DD-C5CAF6AA3C0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A7F62D-A65D-45EC-9093-4CB5ECD507AA}"/>
              </a:ext>
            </a:extLst>
          </p:cNvPr>
          <p:cNvSpPr>
            <a:spLocks noGrp="1"/>
          </p:cNvSpPr>
          <p:nvPr>
            <p:ph type="dt" sz="half" idx="10"/>
          </p:nvPr>
        </p:nvSpPr>
        <p:spPr/>
        <p:txBody>
          <a:bodyPr/>
          <a:lstStyle/>
          <a:p>
            <a:fld id="{5DB39436-DB1B-46AB-84AC-9861CE5B6E45}" type="datetimeFigureOut">
              <a:rPr lang="en-US" smtClean="0"/>
              <a:t>7/7/2026</a:t>
            </a:fld>
            <a:endParaRPr lang="en-US" dirty="0"/>
          </a:p>
        </p:txBody>
      </p:sp>
      <p:sp>
        <p:nvSpPr>
          <p:cNvPr id="8" name="Footer Placeholder 7">
            <a:extLst>
              <a:ext uri="{FF2B5EF4-FFF2-40B4-BE49-F238E27FC236}">
                <a16:creationId xmlns:a16="http://schemas.microsoft.com/office/drawing/2014/main" id="{693F92FA-BA10-40D4-B641-B1B4FA8021A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41B9550-5DAF-4C96-B614-C93F42338D0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741607645"/>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630F-9EA6-416E-8B94-B6821E80A1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0C7E42-23F8-43BA-B092-F4E142CCC855}"/>
              </a:ext>
            </a:extLst>
          </p:cNvPr>
          <p:cNvSpPr>
            <a:spLocks noGrp="1"/>
          </p:cNvSpPr>
          <p:nvPr>
            <p:ph type="dt" sz="half" idx="10"/>
          </p:nvPr>
        </p:nvSpPr>
        <p:spPr/>
        <p:txBody>
          <a:bodyPr/>
          <a:lstStyle/>
          <a:p>
            <a:fld id="{5DB39436-DB1B-46AB-84AC-9861CE5B6E45}" type="datetimeFigureOut">
              <a:rPr lang="en-US" smtClean="0"/>
              <a:t>7/7/2026</a:t>
            </a:fld>
            <a:endParaRPr lang="en-US" dirty="0"/>
          </a:p>
        </p:txBody>
      </p:sp>
      <p:sp>
        <p:nvSpPr>
          <p:cNvPr id="4" name="Footer Placeholder 3">
            <a:extLst>
              <a:ext uri="{FF2B5EF4-FFF2-40B4-BE49-F238E27FC236}">
                <a16:creationId xmlns:a16="http://schemas.microsoft.com/office/drawing/2014/main" id="{5AAA20DC-A3BF-4797-8BB5-F1140D0E59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4676465-4231-4712-B96F-F9089E2936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55858122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7351BA-2752-4245-8577-5F733B95A63E}"/>
              </a:ext>
            </a:extLst>
          </p:cNvPr>
          <p:cNvSpPr>
            <a:spLocks noGrp="1"/>
          </p:cNvSpPr>
          <p:nvPr>
            <p:ph type="dt" sz="half" idx="10"/>
          </p:nvPr>
        </p:nvSpPr>
        <p:spPr/>
        <p:txBody>
          <a:bodyPr/>
          <a:lstStyle/>
          <a:p>
            <a:fld id="{5DB39436-DB1B-46AB-84AC-9861CE5B6E45}" type="datetimeFigureOut">
              <a:rPr lang="en-US" smtClean="0"/>
              <a:t>7/7/2026</a:t>
            </a:fld>
            <a:endParaRPr lang="en-US" dirty="0"/>
          </a:p>
        </p:txBody>
      </p:sp>
      <p:sp>
        <p:nvSpPr>
          <p:cNvPr id="3" name="Footer Placeholder 2">
            <a:extLst>
              <a:ext uri="{FF2B5EF4-FFF2-40B4-BE49-F238E27FC236}">
                <a16:creationId xmlns:a16="http://schemas.microsoft.com/office/drawing/2014/main" id="{884F7EAC-E67A-4322-92B6-C8F301A3AF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C4F98E9-FE3B-41D8-9133-C16949313BD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210570599"/>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53984-68D6-44E2-B65E-21170D44178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11A55A1-D2A9-42C4-886F-95550CD4B7C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CC8987-ADE5-4C37-B36A-80B1B71325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B21616D-AEEE-4410-8DDD-C544159D9768}"/>
              </a:ext>
            </a:extLst>
          </p:cNvPr>
          <p:cNvSpPr>
            <a:spLocks noGrp="1"/>
          </p:cNvSpPr>
          <p:nvPr>
            <p:ph type="dt" sz="half" idx="10"/>
          </p:nvPr>
        </p:nvSpPr>
        <p:spPr/>
        <p:txBody>
          <a:bodyPr/>
          <a:lstStyle/>
          <a:p>
            <a:fld id="{5DB39436-DB1B-46AB-84AC-9861CE5B6E45}" type="datetimeFigureOut">
              <a:rPr lang="en-US" smtClean="0"/>
              <a:t>7/7/2026</a:t>
            </a:fld>
            <a:endParaRPr lang="en-US" dirty="0"/>
          </a:p>
        </p:txBody>
      </p:sp>
      <p:sp>
        <p:nvSpPr>
          <p:cNvPr id="6" name="Footer Placeholder 5">
            <a:extLst>
              <a:ext uri="{FF2B5EF4-FFF2-40B4-BE49-F238E27FC236}">
                <a16:creationId xmlns:a16="http://schemas.microsoft.com/office/drawing/2014/main" id="{1255CBDF-F01D-4FD9-B6AB-6AF1D12D16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AFCDCA-6F6F-4693-8D7B-C95B95B7F26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93525693"/>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4C0A-F436-4729-837B-A2B04859DF2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C32594A-804E-4A1F-99DB-A1948416EDF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75CBB31-7312-4435-A0FE-519AAA4F63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794E805-2AF3-4195-A706-59AC1249FEF3}"/>
              </a:ext>
            </a:extLst>
          </p:cNvPr>
          <p:cNvSpPr>
            <a:spLocks noGrp="1"/>
          </p:cNvSpPr>
          <p:nvPr>
            <p:ph type="dt" sz="half" idx="10"/>
          </p:nvPr>
        </p:nvSpPr>
        <p:spPr/>
        <p:txBody>
          <a:bodyPr/>
          <a:lstStyle/>
          <a:p>
            <a:fld id="{5DB39436-DB1B-46AB-84AC-9861CE5B6E45}" type="datetimeFigureOut">
              <a:rPr lang="en-US" smtClean="0"/>
              <a:t>7/7/2026</a:t>
            </a:fld>
            <a:endParaRPr lang="en-US" dirty="0"/>
          </a:p>
        </p:txBody>
      </p:sp>
      <p:sp>
        <p:nvSpPr>
          <p:cNvPr id="6" name="Footer Placeholder 5">
            <a:extLst>
              <a:ext uri="{FF2B5EF4-FFF2-40B4-BE49-F238E27FC236}">
                <a16:creationId xmlns:a16="http://schemas.microsoft.com/office/drawing/2014/main" id="{315110F0-05EB-4904-83E7-5A4252EBD1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B21F0A-275B-4904-8014-26545DDBA1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424134551"/>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EF8A-FBDA-4C28-8185-369EB6D2CB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9840AF-0E3E-4813-932D-311635C93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1F5F2-EC91-4F5B-9691-433C79901519}"/>
              </a:ext>
            </a:extLst>
          </p:cNvPr>
          <p:cNvSpPr>
            <a:spLocks noGrp="1"/>
          </p:cNvSpPr>
          <p:nvPr>
            <p:ph type="dt" sz="half" idx="10"/>
          </p:nvPr>
        </p:nvSpPr>
        <p:spPr/>
        <p:txBody>
          <a:bodyPr/>
          <a:lstStyle/>
          <a:p>
            <a:fld id="{5DB39436-DB1B-46AB-84AC-9861CE5B6E45}" type="datetimeFigureOut">
              <a:rPr lang="en-US" smtClean="0"/>
              <a:t>7/7/2026</a:t>
            </a:fld>
            <a:endParaRPr lang="en-US" dirty="0"/>
          </a:p>
        </p:txBody>
      </p:sp>
      <p:sp>
        <p:nvSpPr>
          <p:cNvPr id="5" name="Footer Placeholder 4">
            <a:extLst>
              <a:ext uri="{FF2B5EF4-FFF2-40B4-BE49-F238E27FC236}">
                <a16:creationId xmlns:a16="http://schemas.microsoft.com/office/drawing/2014/main" id="{E6371D54-DD58-43B5-A869-C3D9555EEB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C3DF14-9270-4851-807F-8979F678ED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424780633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0F3890-471A-432B-9D33-60B80D79741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68EEB6-862B-416F-94FE-21EE8BB075F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011B4-73E1-4822-B887-71653064C334}"/>
              </a:ext>
            </a:extLst>
          </p:cNvPr>
          <p:cNvSpPr>
            <a:spLocks noGrp="1"/>
          </p:cNvSpPr>
          <p:nvPr>
            <p:ph type="dt" sz="half" idx="10"/>
          </p:nvPr>
        </p:nvSpPr>
        <p:spPr/>
        <p:txBody>
          <a:bodyPr/>
          <a:lstStyle/>
          <a:p>
            <a:fld id="{5DB39436-DB1B-46AB-84AC-9861CE5B6E45}" type="datetimeFigureOut">
              <a:rPr lang="en-US" smtClean="0"/>
              <a:t>7/7/2026</a:t>
            </a:fld>
            <a:endParaRPr lang="en-US" dirty="0"/>
          </a:p>
        </p:txBody>
      </p:sp>
      <p:sp>
        <p:nvSpPr>
          <p:cNvPr id="5" name="Footer Placeholder 4">
            <a:extLst>
              <a:ext uri="{FF2B5EF4-FFF2-40B4-BE49-F238E27FC236}">
                <a16:creationId xmlns:a16="http://schemas.microsoft.com/office/drawing/2014/main" id="{44AB1E37-DAA6-43DD-B5CD-A5F46D73E0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D542F7-43B5-4B04-970C-6B98CDCAF72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16083313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9819-E4AF-9AD2-5904-637AEA78B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5EA72-DDC2-1ED7-31DB-ACB525C7485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98003-AEED-055E-10EF-D56BEDB961A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2C5F08-336E-41AD-C84D-905300D9AF9C}"/>
              </a:ext>
            </a:extLst>
          </p:cNvPr>
          <p:cNvSpPr>
            <a:spLocks noGrp="1"/>
          </p:cNvSpPr>
          <p:nvPr>
            <p:ph type="dt" sz="half" idx="10"/>
          </p:nvPr>
        </p:nvSpPr>
        <p:spPr/>
        <p:txBody>
          <a:bodyPr/>
          <a:lstStyle/>
          <a:p>
            <a:fld id="{4C877A02-43FC-4238-A579-2209AA6CEF8D}" type="datetimeFigureOut">
              <a:rPr lang="en-US" smtClean="0"/>
              <a:t>7/7/2026</a:t>
            </a:fld>
            <a:endParaRPr lang="en-US" dirty="0"/>
          </a:p>
        </p:txBody>
      </p:sp>
      <p:sp>
        <p:nvSpPr>
          <p:cNvPr id="6" name="Footer Placeholder 5">
            <a:extLst>
              <a:ext uri="{FF2B5EF4-FFF2-40B4-BE49-F238E27FC236}">
                <a16:creationId xmlns:a16="http://schemas.microsoft.com/office/drawing/2014/main" id="{8C9116EE-A58F-B963-1D02-CA2197A1D8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A8FAC0-8DC5-8467-691A-2EF827F508E3}"/>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852639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6748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800"/>
              <a:buNone/>
              <a:defRPr>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 name="Google Shape;14;p3"/>
          <p:cNvSpPr txBox="1">
            <a:spLocks noGrp="1"/>
          </p:cNvSpPr>
          <p:nvPr>
            <p:ph type="body" idx="1"/>
          </p:nvPr>
        </p:nvSpPr>
        <p:spPr>
          <a:xfrm>
            <a:off x="311700" y="1456600"/>
            <a:ext cx="8520600" cy="3112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0"/>
              </a:spcBef>
              <a:spcAft>
                <a:spcPts val="0"/>
              </a:spcAft>
              <a:buClr>
                <a:srgbClr val="000000"/>
              </a:buClr>
              <a:buSzPts val="1400"/>
              <a:buChar char="○"/>
              <a:defRPr>
                <a:solidFill>
                  <a:srgbClr val="000000"/>
                </a:solidFill>
              </a:defRPr>
            </a:lvl2pPr>
            <a:lvl3pPr marL="1371600" lvl="2" indent="-317500">
              <a:spcBef>
                <a:spcPts val="0"/>
              </a:spcBef>
              <a:spcAft>
                <a:spcPts val="0"/>
              </a:spcAft>
              <a:buClr>
                <a:srgbClr val="000000"/>
              </a:buClr>
              <a:buSzPts val="1400"/>
              <a:buChar char="■"/>
              <a:defRPr>
                <a:solidFill>
                  <a:srgbClr val="000000"/>
                </a:solidFill>
              </a:defRPr>
            </a:lvl3pPr>
            <a:lvl4pPr marL="1828800" lvl="3" indent="-317500">
              <a:spcBef>
                <a:spcPts val="0"/>
              </a:spcBef>
              <a:spcAft>
                <a:spcPts val="0"/>
              </a:spcAft>
              <a:buClr>
                <a:srgbClr val="000000"/>
              </a:buClr>
              <a:buSzPts val="1400"/>
              <a:buChar char="●"/>
              <a:defRPr>
                <a:solidFill>
                  <a:srgbClr val="000000"/>
                </a:solidFill>
              </a:defRPr>
            </a:lvl4pPr>
            <a:lvl5pPr marL="2286000" lvl="4" indent="-317500">
              <a:spcBef>
                <a:spcPts val="0"/>
              </a:spcBef>
              <a:spcAft>
                <a:spcPts val="0"/>
              </a:spcAft>
              <a:buClr>
                <a:srgbClr val="000000"/>
              </a:buClr>
              <a:buSzPts val="1400"/>
              <a:buChar char="○"/>
              <a:defRPr>
                <a:solidFill>
                  <a:srgbClr val="000000"/>
                </a:solidFill>
              </a:defRPr>
            </a:lvl5pPr>
            <a:lvl6pPr marL="2743200" lvl="5" indent="-317500">
              <a:spcBef>
                <a:spcPts val="0"/>
              </a:spcBef>
              <a:spcAft>
                <a:spcPts val="0"/>
              </a:spcAft>
              <a:buClr>
                <a:srgbClr val="000000"/>
              </a:buClr>
              <a:buSzPts val="1400"/>
              <a:buChar char="■"/>
              <a:defRPr>
                <a:solidFill>
                  <a:srgbClr val="000000"/>
                </a:solidFill>
              </a:defRPr>
            </a:lvl6pPr>
            <a:lvl7pPr marL="3200400" lvl="6" indent="-317500">
              <a:spcBef>
                <a:spcPts val="0"/>
              </a:spcBef>
              <a:spcAft>
                <a:spcPts val="0"/>
              </a:spcAft>
              <a:buClr>
                <a:srgbClr val="000000"/>
              </a:buClr>
              <a:buSzPts val="1400"/>
              <a:buChar char="●"/>
              <a:defRPr>
                <a:solidFill>
                  <a:srgbClr val="000000"/>
                </a:solidFill>
              </a:defRPr>
            </a:lvl7pPr>
            <a:lvl8pPr marL="3657600" lvl="7" indent="-317500">
              <a:spcBef>
                <a:spcPts val="0"/>
              </a:spcBef>
              <a:spcAft>
                <a:spcPts val="0"/>
              </a:spcAft>
              <a:buClr>
                <a:srgbClr val="000000"/>
              </a:buClr>
              <a:buSzPts val="1400"/>
              <a:buChar char="○"/>
              <a:defRPr>
                <a:solidFill>
                  <a:srgbClr val="000000"/>
                </a:solidFill>
              </a:defRPr>
            </a:lvl8pPr>
            <a:lvl9pPr marL="4114800" lvl="8" indent="-317500">
              <a:spcBef>
                <a:spcPts val="0"/>
              </a:spcBef>
              <a:spcAft>
                <a:spcPts val="0"/>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4085706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tats">
  <p:cSld name="Title and stats">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subTitle" idx="1"/>
          </p:nvPr>
        </p:nvSpPr>
        <p:spPr>
          <a:xfrm>
            <a:off x="311700" y="1366600"/>
            <a:ext cx="4045200" cy="53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003DA5"/>
              </a:buClr>
              <a:buSzPts val="2000"/>
              <a:buNone/>
              <a:defRPr sz="2000">
                <a:solidFill>
                  <a:srgbClr val="003DA5"/>
                </a:solidFill>
              </a:defRPr>
            </a:lvl1pPr>
            <a:lvl2pPr lvl="1" algn="ctr">
              <a:lnSpc>
                <a:spcPct val="100000"/>
              </a:lnSpc>
              <a:spcBef>
                <a:spcPts val="0"/>
              </a:spcBef>
              <a:spcAft>
                <a:spcPts val="0"/>
              </a:spcAft>
              <a:buClr>
                <a:srgbClr val="003DA5"/>
              </a:buClr>
              <a:buSzPts val="2000"/>
              <a:buNone/>
              <a:defRPr sz="2000">
                <a:solidFill>
                  <a:srgbClr val="003DA5"/>
                </a:solidFill>
              </a:defRPr>
            </a:lvl2pPr>
            <a:lvl3pPr lvl="2" algn="ctr">
              <a:lnSpc>
                <a:spcPct val="100000"/>
              </a:lnSpc>
              <a:spcBef>
                <a:spcPts val="0"/>
              </a:spcBef>
              <a:spcAft>
                <a:spcPts val="0"/>
              </a:spcAft>
              <a:buClr>
                <a:srgbClr val="003DA5"/>
              </a:buClr>
              <a:buSzPts val="2000"/>
              <a:buNone/>
              <a:defRPr sz="2000">
                <a:solidFill>
                  <a:srgbClr val="003DA5"/>
                </a:solidFill>
              </a:defRPr>
            </a:lvl3pPr>
            <a:lvl4pPr lvl="3" algn="ctr">
              <a:lnSpc>
                <a:spcPct val="100000"/>
              </a:lnSpc>
              <a:spcBef>
                <a:spcPts val="0"/>
              </a:spcBef>
              <a:spcAft>
                <a:spcPts val="0"/>
              </a:spcAft>
              <a:buClr>
                <a:srgbClr val="003DA5"/>
              </a:buClr>
              <a:buSzPts val="2000"/>
              <a:buNone/>
              <a:defRPr sz="2000">
                <a:solidFill>
                  <a:srgbClr val="003DA5"/>
                </a:solidFill>
              </a:defRPr>
            </a:lvl4pPr>
            <a:lvl5pPr lvl="4" algn="ctr">
              <a:lnSpc>
                <a:spcPct val="100000"/>
              </a:lnSpc>
              <a:spcBef>
                <a:spcPts val="0"/>
              </a:spcBef>
              <a:spcAft>
                <a:spcPts val="0"/>
              </a:spcAft>
              <a:buClr>
                <a:srgbClr val="003DA5"/>
              </a:buClr>
              <a:buSzPts val="2000"/>
              <a:buNone/>
              <a:defRPr sz="2000">
                <a:solidFill>
                  <a:srgbClr val="003DA5"/>
                </a:solidFill>
              </a:defRPr>
            </a:lvl5pPr>
            <a:lvl6pPr lvl="5" algn="ctr">
              <a:lnSpc>
                <a:spcPct val="100000"/>
              </a:lnSpc>
              <a:spcBef>
                <a:spcPts val="0"/>
              </a:spcBef>
              <a:spcAft>
                <a:spcPts val="0"/>
              </a:spcAft>
              <a:buClr>
                <a:srgbClr val="003DA5"/>
              </a:buClr>
              <a:buSzPts val="2000"/>
              <a:buNone/>
              <a:defRPr sz="2000">
                <a:solidFill>
                  <a:srgbClr val="003DA5"/>
                </a:solidFill>
              </a:defRPr>
            </a:lvl6pPr>
            <a:lvl7pPr lvl="6" algn="ctr">
              <a:lnSpc>
                <a:spcPct val="100000"/>
              </a:lnSpc>
              <a:spcBef>
                <a:spcPts val="0"/>
              </a:spcBef>
              <a:spcAft>
                <a:spcPts val="0"/>
              </a:spcAft>
              <a:buClr>
                <a:srgbClr val="003DA5"/>
              </a:buClr>
              <a:buSzPts val="2000"/>
              <a:buNone/>
              <a:defRPr sz="2000">
                <a:solidFill>
                  <a:srgbClr val="003DA5"/>
                </a:solidFill>
              </a:defRPr>
            </a:lvl7pPr>
            <a:lvl8pPr lvl="7" algn="ctr">
              <a:lnSpc>
                <a:spcPct val="100000"/>
              </a:lnSpc>
              <a:spcBef>
                <a:spcPts val="0"/>
              </a:spcBef>
              <a:spcAft>
                <a:spcPts val="0"/>
              </a:spcAft>
              <a:buClr>
                <a:srgbClr val="003DA5"/>
              </a:buClr>
              <a:buSzPts val="2000"/>
              <a:buNone/>
              <a:defRPr sz="2000">
                <a:solidFill>
                  <a:srgbClr val="003DA5"/>
                </a:solidFill>
              </a:defRPr>
            </a:lvl8pPr>
            <a:lvl9pPr lvl="8" algn="ctr">
              <a:lnSpc>
                <a:spcPct val="100000"/>
              </a:lnSpc>
              <a:spcBef>
                <a:spcPts val="0"/>
              </a:spcBef>
              <a:spcAft>
                <a:spcPts val="0"/>
              </a:spcAft>
              <a:buClr>
                <a:srgbClr val="003DA5"/>
              </a:buClr>
              <a:buSzPts val="2000"/>
              <a:buNone/>
              <a:defRPr sz="2000">
                <a:solidFill>
                  <a:srgbClr val="003DA5"/>
                </a:solidFill>
              </a:defRPr>
            </a:lvl9pPr>
          </a:lstStyle>
          <a:p>
            <a:endParaRPr/>
          </a:p>
        </p:txBody>
      </p:sp>
      <p:sp>
        <p:nvSpPr>
          <p:cNvPr id="17" name="Google Shape;17;p4"/>
          <p:cNvSpPr txBox="1">
            <a:spLocks noGrp="1"/>
          </p:cNvSpPr>
          <p:nvPr>
            <p:ph type="body" idx="2"/>
          </p:nvPr>
        </p:nvSpPr>
        <p:spPr>
          <a:xfrm>
            <a:off x="5263075" y="674875"/>
            <a:ext cx="3770100" cy="33633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18" name="Google Shape;18;p4"/>
          <p:cNvSpPr txBox="1">
            <a:spLocks noGrp="1"/>
          </p:cNvSpPr>
          <p:nvPr>
            <p:ph type="title"/>
          </p:nvPr>
        </p:nvSpPr>
        <p:spPr>
          <a:xfrm>
            <a:off x="311700" y="674875"/>
            <a:ext cx="4045200" cy="6066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500"/>
              <a:buNone/>
              <a:defRPr sz="2500">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771661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9188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28B1CE2-91FA-4E2B-8543-3B0F79B4801D}"/>
              </a:ext>
            </a:extLst>
          </p:cNvPr>
          <p:cNvSpPr>
            <a:spLocks noGrp="1"/>
          </p:cNvSpPr>
          <p:nvPr>
            <p:ph type="pic" sz="quarter" idx="15"/>
          </p:nvPr>
        </p:nvSpPr>
        <p:spPr>
          <a:xfrm>
            <a:off x="0" y="0"/>
            <a:ext cx="2752725" cy="5143500"/>
          </a:xfrm>
          <a:solidFill>
            <a:srgbClr val="002856"/>
          </a:solidFill>
        </p:spPr>
        <p:txBody>
          <a:bodyPr/>
          <a:lstStyle/>
          <a:p>
            <a:r>
              <a:rPr lang="en-US" dirty="0"/>
              <a:t>Click icon to add picture</a:t>
            </a:r>
          </a:p>
        </p:txBody>
      </p:sp>
      <p:sp>
        <p:nvSpPr>
          <p:cNvPr id="10" name="Text Placeholder 6">
            <a:extLst>
              <a:ext uri="{FF2B5EF4-FFF2-40B4-BE49-F238E27FC236}">
                <a16:creationId xmlns:a16="http://schemas.microsoft.com/office/drawing/2014/main" id="{0F7B6DF9-E76A-44ED-B84C-1391CD5D5592}"/>
              </a:ext>
            </a:extLst>
          </p:cNvPr>
          <p:cNvSpPr>
            <a:spLocks noGrp="1"/>
          </p:cNvSpPr>
          <p:nvPr>
            <p:ph type="body" sz="quarter" idx="16"/>
          </p:nvPr>
        </p:nvSpPr>
        <p:spPr>
          <a:xfrm>
            <a:off x="3524250" y="1577578"/>
            <a:ext cx="4767611" cy="2145977"/>
          </a:xfrm>
        </p:spPr>
        <p:txBody>
          <a:bodyPr anchor="ctr" anchorCtr="0">
            <a:normAutofit/>
          </a:bodyPr>
          <a:lstStyle>
            <a:lvl1pPr marL="214313" indent="-214313">
              <a:lnSpc>
                <a:spcPct val="100000"/>
              </a:lnSpc>
              <a:buFont typeface="Arial" panose="020B0604020202020204" pitchFamily="34" charset="0"/>
              <a:buChar char="•"/>
              <a:defRPr sz="1350">
                <a:solidFill>
                  <a:srgbClr val="002856"/>
                </a:solidFill>
                <a:latin typeface="Open Sans" panose="020B0606030504020204" pitchFamily="34" charset="0"/>
                <a:ea typeface="Open Sans" panose="020B0606030504020204" pitchFamily="34" charset="0"/>
                <a:cs typeface="Open Sans" panose="020B0606030504020204" pitchFamily="34" charset="0"/>
              </a:defRPr>
            </a:lvl1pPr>
            <a:lvl2pPr marL="557213" indent="-214313">
              <a:lnSpc>
                <a:spcPct val="100000"/>
              </a:lnSpc>
              <a:buFont typeface="Arial" panose="020B0604020202020204" pitchFamily="34" charset="0"/>
              <a:buChar char="•"/>
              <a:defRPr sz="1500"/>
            </a:lvl2pPr>
            <a:lvl3pPr marL="900113" indent="-214313">
              <a:lnSpc>
                <a:spcPct val="100000"/>
              </a:lnSpc>
              <a:buFont typeface="Arial" panose="020B0604020202020204" pitchFamily="34" charset="0"/>
              <a:buChar char="•"/>
              <a:defRPr sz="1500"/>
            </a:lvl3pPr>
            <a:lvl4pPr marL="1243013" indent="-214313">
              <a:lnSpc>
                <a:spcPct val="100000"/>
              </a:lnSpc>
              <a:buFont typeface="Arial" panose="020B0604020202020204" pitchFamily="34" charset="0"/>
              <a:buChar char="•"/>
              <a:defRPr sz="1500"/>
            </a:lvl4pPr>
            <a:lvl5pPr marL="1585913" indent="-214313">
              <a:lnSpc>
                <a:spcPct val="100000"/>
              </a:lnSpc>
              <a:buFont typeface="Arial" panose="020B0604020202020204" pitchFamily="34" charset="0"/>
              <a:buChar char="•"/>
              <a:defRPr sz="1500"/>
            </a:lvl5pPr>
          </a:lstStyle>
          <a:p>
            <a:pPr lvl="0"/>
            <a:r>
              <a:rPr lang="en-US" dirty="0"/>
              <a:t>Click to edit Master text styles</a:t>
            </a:r>
          </a:p>
        </p:txBody>
      </p:sp>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1" y="1577578"/>
            <a:ext cx="2752725" cy="994172"/>
          </a:xfrm>
          <a:solidFill>
            <a:srgbClr val="002856"/>
          </a:solidFill>
        </p:spPr>
        <p:txBody>
          <a:bodyPr anchor="b" anchorCtr="0">
            <a:normAutofit/>
          </a:bodyPr>
          <a:lstStyle>
            <a:lvl1pPr algn="ctr">
              <a:defRPr sz="27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TITLE</a:t>
            </a:r>
          </a:p>
        </p:txBody>
      </p:sp>
      <p:pic>
        <p:nvPicPr>
          <p:cNvPr id="15" name="Picture 14">
            <a:extLst>
              <a:ext uri="{FF2B5EF4-FFF2-40B4-BE49-F238E27FC236}">
                <a16:creationId xmlns:a16="http://schemas.microsoft.com/office/drawing/2014/main" id="{EE269861-8FAD-5DD1-E8D1-1532A44EE8C3}"/>
              </a:ext>
            </a:extLst>
          </p:cNvPr>
          <p:cNvPicPr>
            <a:picLocks noChangeAspect="1"/>
          </p:cNvPicPr>
          <p:nvPr userDrawn="1"/>
        </p:nvPicPr>
        <p:blipFill>
          <a:blip r:embed="rId2"/>
          <a:stretch>
            <a:fillRect/>
          </a:stretch>
        </p:blipFill>
        <p:spPr>
          <a:xfrm>
            <a:off x="6600825" y="4310859"/>
            <a:ext cx="2428875" cy="693733"/>
          </a:xfrm>
          <a:prstGeom prst="rect">
            <a:avLst/>
          </a:prstGeom>
        </p:spPr>
      </p:pic>
    </p:spTree>
    <p:extLst>
      <p:ext uri="{BB962C8B-B14F-4D97-AF65-F5344CB8AC3E}">
        <p14:creationId xmlns:p14="http://schemas.microsoft.com/office/powerpoint/2010/main" val="608781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78B-271A-CA3D-A750-0F5FD567449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27EA4-53B6-DAA6-2BEE-040B6B6A1A4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6F07F-F8C7-EAF6-28FB-861C676761D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A8069-AB6A-D85E-DCCE-692100F1E1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7F77E-B623-19E5-727C-9E0CAD9C82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62DE8F-BB5D-27C6-9951-6321F33C0993}"/>
              </a:ext>
            </a:extLst>
          </p:cNvPr>
          <p:cNvSpPr>
            <a:spLocks noGrp="1"/>
          </p:cNvSpPr>
          <p:nvPr>
            <p:ph type="dt" sz="half" idx="10"/>
          </p:nvPr>
        </p:nvSpPr>
        <p:spPr/>
        <p:txBody>
          <a:bodyPr/>
          <a:lstStyle/>
          <a:p>
            <a:fld id="{4C877A02-43FC-4238-A579-2209AA6CEF8D}" type="datetimeFigureOut">
              <a:rPr lang="en-US" smtClean="0"/>
              <a:t>7/7/2026</a:t>
            </a:fld>
            <a:endParaRPr lang="en-US" dirty="0"/>
          </a:p>
        </p:txBody>
      </p:sp>
      <p:sp>
        <p:nvSpPr>
          <p:cNvPr id="8" name="Footer Placeholder 7">
            <a:extLst>
              <a:ext uri="{FF2B5EF4-FFF2-40B4-BE49-F238E27FC236}">
                <a16:creationId xmlns:a16="http://schemas.microsoft.com/office/drawing/2014/main" id="{0AAD8D28-A6A9-F702-C811-992F3F07073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4D9DE5-A94D-291F-68AE-462A5A703148}"/>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579376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2715-9C73-B39A-921A-F01A3F000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A62DB-4A40-15E7-5A74-8C86FADBDCA0}"/>
              </a:ext>
            </a:extLst>
          </p:cNvPr>
          <p:cNvSpPr>
            <a:spLocks noGrp="1"/>
          </p:cNvSpPr>
          <p:nvPr>
            <p:ph type="dt" sz="half" idx="10"/>
          </p:nvPr>
        </p:nvSpPr>
        <p:spPr/>
        <p:txBody>
          <a:bodyPr/>
          <a:lstStyle/>
          <a:p>
            <a:fld id="{4C877A02-43FC-4238-A579-2209AA6CEF8D}" type="datetimeFigureOut">
              <a:rPr lang="en-US" smtClean="0"/>
              <a:t>7/7/2026</a:t>
            </a:fld>
            <a:endParaRPr lang="en-US" dirty="0"/>
          </a:p>
        </p:txBody>
      </p:sp>
      <p:sp>
        <p:nvSpPr>
          <p:cNvPr id="4" name="Footer Placeholder 3">
            <a:extLst>
              <a:ext uri="{FF2B5EF4-FFF2-40B4-BE49-F238E27FC236}">
                <a16:creationId xmlns:a16="http://schemas.microsoft.com/office/drawing/2014/main" id="{B77F5AC1-ACF4-C30C-9895-AF12A86569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9AD034-5FF7-BB18-C704-22AB85C75339}"/>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349201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FA7AA-C501-3B3D-B5B8-3BD06F3CAD7E}"/>
              </a:ext>
            </a:extLst>
          </p:cNvPr>
          <p:cNvSpPr>
            <a:spLocks noGrp="1"/>
          </p:cNvSpPr>
          <p:nvPr>
            <p:ph type="dt" sz="half" idx="10"/>
          </p:nvPr>
        </p:nvSpPr>
        <p:spPr/>
        <p:txBody>
          <a:bodyPr/>
          <a:lstStyle/>
          <a:p>
            <a:fld id="{4C877A02-43FC-4238-A579-2209AA6CEF8D}" type="datetimeFigureOut">
              <a:rPr lang="en-US" smtClean="0"/>
              <a:t>7/7/2026</a:t>
            </a:fld>
            <a:endParaRPr lang="en-US" dirty="0"/>
          </a:p>
        </p:txBody>
      </p:sp>
      <p:sp>
        <p:nvSpPr>
          <p:cNvPr id="3" name="Footer Placeholder 2">
            <a:extLst>
              <a:ext uri="{FF2B5EF4-FFF2-40B4-BE49-F238E27FC236}">
                <a16:creationId xmlns:a16="http://schemas.microsoft.com/office/drawing/2014/main" id="{441908AA-1738-B004-6E14-4AB3C0D4212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2CDAC9-FE13-6A5A-4659-9FA47B55A2DE}"/>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842296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3040-2F82-A686-7086-5D0ECF7BAC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788219E-0AD6-053A-EA57-12476E2FD20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63F907-8955-50B1-7EAB-0C520E43B9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79001F5-A69C-69B6-6574-65F15A9EA6F8}"/>
              </a:ext>
            </a:extLst>
          </p:cNvPr>
          <p:cNvSpPr>
            <a:spLocks noGrp="1"/>
          </p:cNvSpPr>
          <p:nvPr>
            <p:ph type="dt" sz="half" idx="10"/>
          </p:nvPr>
        </p:nvSpPr>
        <p:spPr/>
        <p:txBody>
          <a:bodyPr/>
          <a:lstStyle/>
          <a:p>
            <a:fld id="{4C877A02-43FC-4238-A579-2209AA6CEF8D}" type="datetimeFigureOut">
              <a:rPr lang="en-US" smtClean="0"/>
              <a:t>7/7/2026</a:t>
            </a:fld>
            <a:endParaRPr lang="en-US" dirty="0"/>
          </a:p>
        </p:txBody>
      </p:sp>
      <p:sp>
        <p:nvSpPr>
          <p:cNvPr id="6" name="Footer Placeholder 5">
            <a:extLst>
              <a:ext uri="{FF2B5EF4-FFF2-40B4-BE49-F238E27FC236}">
                <a16:creationId xmlns:a16="http://schemas.microsoft.com/office/drawing/2014/main" id="{05CF1184-2545-8365-8FE1-9B7614C6C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E4A010-A9FC-DCFE-5D8F-9423DBF7EA7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28824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756F-4CE9-A663-1BEB-CBA9864E5C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F9D6E4C-7DBE-FAC1-D22D-53C8EC843F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A3A782F8-A9C1-16EF-DBB4-4D3E6BB9B59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EC06D9-D492-DDA5-A3A6-3659A404666B}"/>
              </a:ext>
            </a:extLst>
          </p:cNvPr>
          <p:cNvSpPr>
            <a:spLocks noGrp="1"/>
          </p:cNvSpPr>
          <p:nvPr>
            <p:ph type="dt" sz="half" idx="10"/>
          </p:nvPr>
        </p:nvSpPr>
        <p:spPr/>
        <p:txBody>
          <a:bodyPr/>
          <a:lstStyle/>
          <a:p>
            <a:fld id="{4C877A02-43FC-4238-A579-2209AA6CEF8D}" type="datetimeFigureOut">
              <a:rPr lang="en-US" smtClean="0"/>
              <a:t>7/7/2026</a:t>
            </a:fld>
            <a:endParaRPr lang="en-US" dirty="0"/>
          </a:p>
        </p:txBody>
      </p:sp>
      <p:sp>
        <p:nvSpPr>
          <p:cNvPr id="6" name="Footer Placeholder 5">
            <a:extLst>
              <a:ext uri="{FF2B5EF4-FFF2-40B4-BE49-F238E27FC236}">
                <a16:creationId xmlns:a16="http://schemas.microsoft.com/office/drawing/2014/main" id="{89D0F215-B26F-329F-5C57-F2A28151F7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88218F-9292-1423-6CDF-F713D7162E96}"/>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80348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E2C94-D262-D18F-5985-3B864DB2347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F4B60A-EDA9-4BD0-BFA9-D1762019517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5CBFC-A950-AA8C-30B5-8E6D4B2AC61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4C877A02-43FC-4238-A579-2209AA6CEF8D}" type="datetimeFigureOut">
              <a:rPr lang="en-US" smtClean="0"/>
              <a:t>7/7/2026</a:t>
            </a:fld>
            <a:endParaRPr lang="en-US" dirty="0"/>
          </a:p>
        </p:txBody>
      </p:sp>
      <p:sp>
        <p:nvSpPr>
          <p:cNvPr id="5" name="Footer Placeholder 4">
            <a:extLst>
              <a:ext uri="{FF2B5EF4-FFF2-40B4-BE49-F238E27FC236}">
                <a16:creationId xmlns:a16="http://schemas.microsoft.com/office/drawing/2014/main" id="{EE9AE2FC-2FD6-8D17-8942-C713C6C5278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69DB4D3-52EB-02E1-7AAE-740CA423AF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3F9762B6-E86C-4319-B51B-16F705167E04}" type="slidenum">
              <a:rPr lang="en-US" smtClean="0"/>
              <a:t>‹#›</a:t>
            </a:fld>
            <a:endParaRPr lang="en-US" dirty="0"/>
          </a:p>
        </p:txBody>
      </p:sp>
    </p:spTree>
    <p:extLst>
      <p:ext uri="{BB962C8B-B14F-4D97-AF65-F5344CB8AC3E}">
        <p14:creationId xmlns:p14="http://schemas.microsoft.com/office/powerpoint/2010/main" val="303335496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80" r:id="rId12"/>
    <p:sldLayoutId id="2147483683" r:id="rId13"/>
    <p:sldLayoutId id="2147483682"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7/7/2026</a:t>
            </a:fld>
            <a:endParaRPr lang="en-US" dirty="0"/>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9429985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DAB24B-1C9C-4D9F-B959-FD527B31CD7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46490-95F3-4947-B143-2CBE44B386B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08E62-DD1D-433C-AEB0-C8CBBA6BE04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DB39436-DB1B-46AB-84AC-9861CE5B6E45}" type="datetimeFigureOut">
              <a:rPr lang="en-US" smtClean="0"/>
              <a:t>7/7/2026</a:t>
            </a:fld>
            <a:endParaRPr lang="en-US" dirty="0"/>
          </a:p>
        </p:txBody>
      </p:sp>
      <p:sp>
        <p:nvSpPr>
          <p:cNvPr id="5" name="Footer Placeholder 4">
            <a:extLst>
              <a:ext uri="{FF2B5EF4-FFF2-40B4-BE49-F238E27FC236}">
                <a16:creationId xmlns:a16="http://schemas.microsoft.com/office/drawing/2014/main" id="{7B346436-3FAA-4F26-90A8-578762EC50C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001D85-4BBE-40DB-8BE9-DEB3E6715FA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5106809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rraymondu@ucr.edu"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4.png"/><Relationship Id="rId5" Type="http://schemas.openxmlformats.org/officeDocument/2006/relationships/hyperlink" Target="https://www.linkedin.com/in/rayuzwyshyn/" TargetMode="External"/><Relationship Id="rId10" Type="http://schemas.openxmlformats.org/officeDocument/2006/relationships/image" Target="../media/image8.png"/><Relationship Id="rId4" Type="http://schemas.openxmlformats.org/officeDocument/2006/relationships/hyperlink" Target="https://rayuzwyshyn.net/" TargetMode="Externa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hyperlink" Target="https://www.researchgate.net/publication/391739383_Deep_Research_AI_Tools_For_Research_and_Discovery" TargetMode="External"/><Relationship Id="rId7" Type="http://schemas.openxmlformats.org/officeDocument/2006/relationships/hyperlink" Target="https://www.researchgate.net/publication/389558789_Harnessing_AI_For_Research_2025_GenAI_Large_Language_Model_Introduction_AGI_and_Reasoning_Models_Multimodal_Models_and_Deep_Research_with_Autonomous_Agents" TargetMode="External"/><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hyperlink" Target="https://www.researchgate.net/publication/397584324_Vibe_Coding_For_AI-Driven_Development_An_Introduction_for_Research_and_Learning"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hyperlink" Target="https://guides.lib.ucr.edu/c.php?g=645451&amp;p=10266485" TargetMode="External"/><Relationship Id="rId3" Type="http://schemas.openxmlformats.org/officeDocument/2006/relationships/image" Target="../media/image41.png"/><Relationship Id="rId7" Type="http://schemas.openxmlformats.org/officeDocument/2006/relationships/hyperlink" Target="https://library.ucr.edu/research-support/making-and-innovation/creatr-lab-makerspace/maker-week" TargetMode="External"/><Relationship Id="rId2" Type="http://schemas.openxmlformats.org/officeDocument/2006/relationships/image" Target="../media/image40.png"/><Relationship Id="rId1" Type="http://schemas.openxmlformats.org/officeDocument/2006/relationships/slideLayout" Target="../slideLayouts/slideLayout21.xml"/><Relationship Id="rId6" Type="http://schemas.openxmlformats.org/officeDocument/2006/relationships/hyperlink" Target="https://library.ucr.edu/research-support/making-and-innovation/3dxp-lab" TargetMode="External"/><Relationship Id="rId5" Type="http://schemas.openxmlformats.org/officeDocument/2006/relationships/hyperlink" Target="https://library.ucr.edu/research-support/making-and-innovation/robotics-lab" TargetMode="External"/><Relationship Id="rId4" Type="http://schemas.openxmlformats.org/officeDocument/2006/relationships/hyperlink" Target="https://library.ucr.edu/research-support/making-and-innovation/creatr-lab-makerspace" TargetMode="External"/><Relationship Id="rId9" Type="http://schemas.openxmlformats.org/officeDocument/2006/relationships/hyperlink" Target="https://uc-love-data-week.github.i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hyperlink" Target="https://rayuzwyshyn.net/UCRiverside2026/RCSIAIInfrsatructurePresentation/UCRStarLabAITransformationPlanv2.docx" TargetMode="External"/><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mailto:raymondu@ucr.edu" TargetMode="External"/><Relationship Id="rId7"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70.png"/><Relationship Id="rId5" Type="http://schemas.openxmlformats.org/officeDocument/2006/relationships/hyperlink" Target="https://rayuzwyshyn.net/" TargetMode="External"/><Relationship Id="rId4" Type="http://schemas.openxmlformats.org/officeDocument/2006/relationships/hyperlink" Target="https://www.linkedin.com/in/rayuzwyshyn/"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rayuzwyshyn.net/MSU2024/HorizonsAIProofs/12%20Uzwyshyn%20%20Projects%20in%20Machine%20Learning%20jsru5Proof.pdf" TargetMode="External"/><Relationship Id="rId13" Type="http://schemas.openxmlformats.org/officeDocument/2006/relationships/hyperlink" Target="https://rayuzwyshyn.net/" TargetMode="External"/><Relationship Id="rId3" Type="http://schemas.openxmlformats.org/officeDocument/2006/relationships/hyperlink" Target="https://www.researchgate.net/publication/407308985_Open-Source_and_Local_AI_for_the_Other_95_A_Pragmatic_Methodology_for_Academic_Library-Led_AI_Literacy_and_Research_Computing_Infrastructure" TargetMode="External"/><Relationship Id="rId7" Type="http://schemas.openxmlformats.org/officeDocument/2006/relationships/hyperlink" Target="https://www.degruyter.com/document/doi/10.1515/9783111336435" TargetMode="External"/><Relationship Id="rId12" Type="http://schemas.openxmlformats.org/officeDocument/2006/relationships/image" Target="../media/image73.png"/><Relationship Id="rId2" Type="http://schemas.openxmlformats.org/officeDocument/2006/relationships/hyperlink" Target="https://www.educationtechnologyinsights.com/cxoinsights/raymond-uzwyshyn-nid-3489.html" TargetMode="External"/><Relationship Id="rId1" Type="http://schemas.openxmlformats.org/officeDocument/2006/relationships/slideLayout" Target="../slideLayouts/slideLayout2.xml"/><Relationship Id="rId6" Type="http://schemas.openxmlformats.org/officeDocument/2006/relationships/hyperlink" Target="https://rayuzwyshyn.net/UCRiverside2025/111326_810646university%20of%20california%20riverside810646%20(3).pdf" TargetMode="External"/><Relationship Id="rId11" Type="http://schemas.openxmlformats.org/officeDocument/2006/relationships/hyperlink" Target="https://rayuzwyshyn.net/TXU2016/OnlineDataResearchRepositoriesUzwyshyn.pdf" TargetMode="External"/><Relationship Id="rId5" Type="http://schemas.openxmlformats.org/officeDocument/2006/relationships/hyperlink" Target="https://rayuzwyshyn.net/MSU2023/BuildingLibraryAIInfrastructures/AIArticle2024UzwyshynFinalR13.pdf" TargetMode="External"/><Relationship Id="rId10" Type="http://schemas.openxmlformats.org/officeDocument/2006/relationships/hyperlink" Target="https://rayuzwyshyn.net/MSU2023/TILT2023/OpenScienceAIUzwyshyn2023.pdf" TargetMode="External"/><Relationship Id="rId4" Type="http://schemas.openxmlformats.org/officeDocument/2006/relationships/hyperlink" Target="https://rayuzwyshyn.net/UCRiverside2026/RCSIAIInfrsatructurePresentation/UCRStarLabAITransformationPlanv2.docx" TargetMode="External"/><Relationship Id="rId9" Type="http://schemas.openxmlformats.org/officeDocument/2006/relationships/hyperlink" Target="https://rayuzwyshyn.net/MSU2024/HorizonsAIProofs/Glossary%20FINALProof.pdf" TargetMode="External"/><Relationship Id="rId14" Type="http://schemas.openxmlformats.org/officeDocument/2006/relationships/hyperlink" Target="https://www.linkedin.com/in/rayuzwyshyn/"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library.ucr.edu/research-support/data-services" TargetMode="External"/><Relationship Id="rId3" Type="http://schemas.openxmlformats.org/officeDocument/2006/relationships/diagramLayout" Target="../diagrams/layout2.xml"/><Relationship Id="rId7" Type="http://schemas.openxmlformats.org/officeDocument/2006/relationships/hyperlink" Target="https://library.ucr.edu/research-support/ai-support-services"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2" Type="http://schemas.openxmlformats.org/officeDocument/2006/relationships/hyperlink" Target="https://library.ucr.edu/about/workshops-event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hyperlink" Target="https://library.ucr.edu/research-support/scholarly-communication-services" TargetMode="External"/><Relationship Id="rId2" Type="http://schemas.openxmlformats.org/officeDocument/2006/relationships/hyperlink" Target="https://library.ucr.edu/research-support/digital-scholarship" TargetMode="Externa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
        <p:cNvGrpSpPr/>
        <p:nvPr/>
      </p:nvGrpSpPr>
      <p:grpSpPr>
        <a:xfrm>
          <a:off x="0" y="0"/>
          <a:ext cx="0" cy="0"/>
          <a:chOff x="0" y="0"/>
          <a:chExt cx="0" cy="0"/>
        </a:xfrm>
      </p:grpSpPr>
      <p:sp>
        <p:nvSpPr>
          <p:cNvPr id="5" name="TextBox 4">
            <a:extLst>
              <a:ext uri="{FF2B5EF4-FFF2-40B4-BE49-F238E27FC236}">
                <a16:creationId xmlns:a16="http://schemas.microsoft.com/office/drawing/2014/main" id="{B124B0C0-F529-4F47-9423-581EF17D55D3}"/>
              </a:ext>
            </a:extLst>
          </p:cNvPr>
          <p:cNvSpPr txBox="1"/>
          <p:nvPr/>
        </p:nvSpPr>
        <p:spPr>
          <a:xfrm>
            <a:off x="118244" y="4211526"/>
            <a:ext cx="3144166" cy="1338420"/>
          </a:xfrm>
          <a:prstGeom prst="rect">
            <a:avLst/>
          </a:prstGeom>
        </p:spPr>
        <p:txBody>
          <a:bodyPr vert="horz" lIns="91440" tIns="45720" rIns="91440" bIns="45720" rtlCol="0">
            <a:normAutofit/>
          </a:bodyPr>
          <a:lstStyle/>
          <a:p>
            <a:pPr>
              <a:lnSpc>
                <a:spcPct val="90000"/>
              </a:lnSpc>
              <a:spcAft>
                <a:spcPts val="600"/>
              </a:spcAft>
            </a:pPr>
            <a:r>
              <a:rPr lang="en-US" sz="900" b="1" dirty="0"/>
              <a:t>Ray Uzwyshyn,</a:t>
            </a:r>
            <a:r>
              <a:rPr lang="en-US" sz="900" dirty="0"/>
              <a:t> </a:t>
            </a:r>
            <a:r>
              <a:rPr lang="en-US" sz="900" b="1" dirty="0"/>
              <a:t>Ph.D. MBA  MLIS</a:t>
            </a:r>
            <a:br>
              <a:rPr lang="en-US" sz="900" dirty="0"/>
            </a:br>
            <a:r>
              <a:rPr lang="en-US" sz="900" dirty="0"/>
              <a:t>Acting AUL for Research  &amp; Technology &amp; </a:t>
            </a:r>
            <a:br>
              <a:rPr lang="en-US" sz="900" dirty="0"/>
            </a:br>
            <a:r>
              <a:rPr lang="en-US" sz="900" dirty="0"/>
              <a:t>Director of Research Services</a:t>
            </a:r>
            <a:br>
              <a:rPr lang="en-US" sz="900" dirty="0"/>
            </a:br>
            <a:r>
              <a:rPr lang="en-US" sz="900" dirty="0"/>
              <a:t>University of California Riverside  Libraries, </a:t>
            </a:r>
            <a:r>
              <a:rPr lang="en-US" sz="900" dirty="0">
                <a:hlinkClick r:id="rId3">
                  <a:extLst>
                    <a:ext uri="{A12FA001-AC4F-418D-AE19-62706E023703}">
                      <ahyp:hlinkClr xmlns:ahyp="http://schemas.microsoft.com/office/drawing/2018/hyperlinkcolor" val="tx"/>
                    </a:ext>
                  </a:extLst>
                </a:hlinkClick>
              </a:rPr>
              <a:t>raymondu@ucr.edu</a:t>
            </a:r>
            <a:r>
              <a:rPr lang="en-US" sz="900" dirty="0"/>
              <a:t> ,</a:t>
            </a:r>
            <a:r>
              <a:rPr lang="en-US" sz="900" dirty="0">
                <a:hlinkClick r:id="rId4"/>
              </a:rPr>
              <a:t>https://rayuzwyshyn.net</a:t>
            </a:r>
            <a:r>
              <a:rPr lang="en-US" sz="900" dirty="0"/>
              <a:t>  </a:t>
            </a:r>
            <a:r>
              <a:rPr lang="en-US" sz="900" dirty="0">
                <a:hlinkClick r:id="rId5"/>
              </a:rPr>
              <a:t>https://www.linkedin.com/in/rayuzwyshyn/</a:t>
            </a:r>
            <a:r>
              <a:rPr lang="en-US" sz="900" dirty="0"/>
              <a:t> </a:t>
            </a:r>
          </a:p>
        </p:txBody>
      </p:sp>
      <p:pic>
        <p:nvPicPr>
          <p:cNvPr id="3" name="Picture 2">
            <a:extLst>
              <a:ext uri="{FF2B5EF4-FFF2-40B4-BE49-F238E27FC236}">
                <a16:creationId xmlns:a16="http://schemas.microsoft.com/office/drawing/2014/main" id="{82692053-A21E-B654-08B3-3518EC471CFB}"/>
              </a:ext>
            </a:extLst>
          </p:cNvPr>
          <p:cNvPicPr>
            <a:picLocks noChangeAspect="1"/>
          </p:cNvPicPr>
          <p:nvPr/>
        </p:nvPicPr>
        <p:blipFill>
          <a:blip r:embed="rId6"/>
          <a:stretch>
            <a:fillRect/>
          </a:stretch>
        </p:blipFill>
        <p:spPr>
          <a:xfrm>
            <a:off x="118244" y="2755084"/>
            <a:ext cx="2495246" cy="760223"/>
          </a:xfrm>
          <a:prstGeom prst="rect">
            <a:avLst/>
          </a:prstGeom>
        </p:spPr>
      </p:pic>
      <p:pic>
        <p:nvPicPr>
          <p:cNvPr id="4" name="Picture 3">
            <a:extLst>
              <a:ext uri="{FF2B5EF4-FFF2-40B4-BE49-F238E27FC236}">
                <a16:creationId xmlns:a16="http://schemas.microsoft.com/office/drawing/2014/main" id="{27CFC8F2-A70F-C2A5-C2DF-E24CDD47751D}"/>
              </a:ext>
            </a:extLst>
          </p:cNvPr>
          <p:cNvPicPr>
            <a:picLocks noChangeAspect="1"/>
          </p:cNvPicPr>
          <p:nvPr/>
        </p:nvPicPr>
        <p:blipFill>
          <a:blip r:embed="rId7"/>
          <a:stretch>
            <a:fillRect/>
          </a:stretch>
        </p:blipFill>
        <p:spPr>
          <a:xfrm>
            <a:off x="7025430" y="2278039"/>
            <a:ext cx="1632982" cy="1223161"/>
          </a:xfrm>
          <a:prstGeom prst="rect">
            <a:avLst/>
          </a:prstGeom>
        </p:spPr>
      </p:pic>
      <p:pic>
        <p:nvPicPr>
          <p:cNvPr id="7" name="Picture 6">
            <a:extLst>
              <a:ext uri="{FF2B5EF4-FFF2-40B4-BE49-F238E27FC236}">
                <a16:creationId xmlns:a16="http://schemas.microsoft.com/office/drawing/2014/main" id="{D2FFFE7B-1744-4DFC-AD18-9125AE48E5D3}"/>
              </a:ext>
            </a:extLst>
          </p:cNvPr>
          <p:cNvPicPr>
            <a:picLocks noChangeAspect="1"/>
          </p:cNvPicPr>
          <p:nvPr/>
        </p:nvPicPr>
        <p:blipFill>
          <a:blip r:embed="rId8"/>
          <a:stretch>
            <a:fillRect/>
          </a:stretch>
        </p:blipFill>
        <p:spPr>
          <a:xfrm>
            <a:off x="6001722" y="3886588"/>
            <a:ext cx="3142278" cy="1256912"/>
          </a:xfrm>
          <a:prstGeom prst="rect">
            <a:avLst/>
          </a:prstGeom>
        </p:spPr>
      </p:pic>
      <p:pic>
        <p:nvPicPr>
          <p:cNvPr id="8" name="Picture 7">
            <a:extLst>
              <a:ext uri="{FF2B5EF4-FFF2-40B4-BE49-F238E27FC236}">
                <a16:creationId xmlns:a16="http://schemas.microsoft.com/office/drawing/2014/main" id="{CC845E03-979A-4A0A-8D0C-532D6601A134}"/>
              </a:ext>
            </a:extLst>
          </p:cNvPr>
          <p:cNvPicPr>
            <a:picLocks noChangeAspect="1"/>
          </p:cNvPicPr>
          <p:nvPr/>
        </p:nvPicPr>
        <p:blipFill>
          <a:blip r:embed="rId9"/>
          <a:stretch>
            <a:fillRect/>
          </a:stretch>
        </p:blipFill>
        <p:spPr>
          <a:xfrm>
            <a:off x="0" y="10135"/>
            <a:ext cx="9144000" cy="1796796"/>
          </a:xfrm>
          <a:prstGeom prst="rect">
            <a:avLst/>
          </a:prstGeom>
        </p:spPr>
      </p:pic>
      <p:sp>
        <p:nvSpPr>
          <p:cNvPr id="11" name="Title 1">
            <a:extLst>
              <a:ext uri="{FF2B5EF4-FFF2-40B4-BE49-F238E27FC236}">
                <a16:creationId xmlns:a16="http://schemas.microsoft.com/office/drawing/2014/main" id="{6D46A4DD-412B-412F-8D10-677CD7869429}"/>
              </a:ext>
            </a:extLst>
          </p:cNvPr>
          <p:cNvSpPr txBox="1">
            <a:spLocks/>
          </p:cNvSpPr>
          <p:nvPr/>
        </p:nvSpPr>
        <p:spPr>
          <a:xfrm>
            <a:off x="0" y="0"/>
            <a:ext cx="9143999" cy="1377211"/>
          </a:xfrm>
          <a:prstGeom prst="rect">
            <a:avLst/>
          </a:prstGeom>
          <a:solidFill>
            <a:srgbClr val="002856"/>
          </a:solidFill>
          <a:ln>
            <a:noFill/>
          </a:ln>
        </p:spPr>
        <p:txBody>
          <a:bodyPr vert="horz" lIns="502920" tIns="45720" rIns="91440" bIns="137160" rtlCol="0" anchor="ctr">
            <a:normAutofit/>
          </a:bodyPr>
          <a:lstStyle>
            <a:lvl1pPr algn="l" defTabSz="914400" rtl="0" eaLnBrk="1" latinLnBrk="0" hangingPunct="1">
              <a:lnSpc>
                <a:spcPct val="100000"/>
              </a:lnSpc>
              <a:spcBef>
                <a:spcPct val="0"/>
              </a:spcBef>
              <a:buNone/>
              <a:defRPr sz="3600" b="1" kern="1200" spc="30" baseline="0">
                <a:ln>
                  <a:noFill/>
                </a:ln>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3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Building AI Literacy Infrastructures</a:t>
            </a:r>
          </a:p>
        </p:txBody>
      </p:sp>
      <p:sp>
        <p:nvSpPr>
          <p:cNvPr id="12" name="Subtitle 2">
            <a:extLst>
              <a:ext uri="{FF2B5EF4-FFF2-40B4-BE49-F238E27FC236}">
                <a16:creationId xmlns:a16="http://schemas.microsoft.com/office/drawing/2014/main" id="{CDE27499-DF6F-439D-B2CE-AC0DA9BD61EA}"/>
              </a:ext>
            </a:extLst>
          </p:cNvPr>
          <p:cNvSpPr txBox="1">
            <a:spLocks/>
          </p:cNvSpPr>
          <p:nvPr/>
        </p:nvSpPr>
        <p:spPr>
          <a:xfrm>
            <a:off x="1" y="1377211"/>
            <a:ext cx="9143999" cy="439855"/>
          </a:xfrm>
          <a:prstGeom prst="rect">
            <a:avLst/>
          </a:prstGeom>
          <a:solidFill>
            <a:srgbClr val="002856"/>
          </a:solidFill>
        </p:spPr>
        <p:txBody>
          <a:bodyPr vert="horz" lIns="50292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400" kern="1200" spc="30" baseline="0">
                <a:ln>
                  <a:noFill/>
                </a:ln>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3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UCR Libraries Multi-Unit AI Integration Model </a:t>
            </a:r>
            <a:br>
              <a:rPr kumimoji="0" lang="en-US" sz="1800" b="1" i="0" u="none" strike="noStrike" kern="1200" cap="none" spc="3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1" i="0" u="none" strike="noStrike" kern="1200" cap="none" spc="3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(2024-2026</a:t>
            </a:r>
            <a:r>
              <a:rPr kumimoji="0" lang="en-US" sz="1400" b="1" i="0" u="none" strike="noStrike" kern="1200" cap="none" spc="3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14" name="Picture 13">
            <a:extLst>
              <a:ext uri="{FF2B5EF4-FFF2-40B4-BE49-F238E27FC236}">
                <a16:creationId xmlns:a16="http://schemas.microsoft.com/office/drawing/2014/main" id="{B2BD8607-23C3-44FB-907A-C04ADBD23E0E}"/>
              </a:ext>
            </a:extLst>
          </p:cNvPr>
          <p:cNvPicPr>
            <a:picLocks noChangeAspect="1"/>
          </p:cNvPicPr>
          <p:nvPr/>
        </p:nvPicPr>
        <p:blipFill>
          <a:blip r:embed="rId10"/>
          <a:stretch>
            <a:fillRect/>
          </a:stretch>
        </p:blipFill>
        <p:spPr>
          <a:xfrm>
            <a:off x="3074972" y="1967357"/>
            <a:ext cx="3084843" cy="17436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stretch>
            <a:fillRect/>
          </a:stretch>
        </p:blipFill>
        <p:spPr>
          <a:xfrm>
            <a:off x="824645" y="482600"/>
            <a:ext cx="7494708" cy="4178299"/>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7C992B-3F0A-91EF-32F7-0DE44113F956}"/>
              </a:ext>
            </a:extLst>
          </p:cNvPr>
          <p:cNvSpPr txBox="1"/>
          <p:nvPr/>
        </p:nvSpPr>
        <p:spPr>
          <a:xfrm>
            <a:off x="1391392" y="4685270"/>
            <a:ext cx="7554164" cy="523220"/>
          </a:xfrm>
          <a:prstGeom prst="rect">
            <a:avLst/>
          </a:prstGeom>
          <a:noFill/>
        </p:spPr>
        <p:txBody>
          <a:bodyPr wrap="square">
            <a:spAutoFit/>
          </a:bodyPr>
          <a:lstStyle/>
          <a:p>
            <a:r>
              <a:rPr lang="it-IT" b="1" dirty="0"/>
              <a:t>Currently  2 Staff</a:t>
            </a:r>
            <a:r>
              <a:rPr lang="it-IT" dirty="0"/>
              <a:t>, Planned Expansion </a:t>
            </a:r>
            <a:r>
              <a:rPr lang="it-IT" b="1" dirty="0"/>
              <a:t>(4)</a:t>
            </a:r>
            <a:r>
              <a:rPr lang="it-IT" dirty="0"/>
              <a:t> or </a:t>
            </a:r>
            <a:r>
              <a:rPr lang="it-IT" b="1" dirty="0"/>
              <a:t>(6)</a:t>
            </a:r>
            <a:r>
              <a:rPr lang="it-IT" dirty="0"/>
              <a:t>,  Possiblty Future Additions of </a:t>
            </a:r>
            <a:br>
              <a:rPr lang="it-IT" dirty="0"/>
            </a:br>
            <a:r>
              <a:rPr lang="it-IT" dirty="0"/>
              <a:t>                                                                                Teaching and Learning Dept. </a:t>
            </a:r>
          </a:p>
        </p:txBody>
      </p:sp>
      <p:pic>
        <p:nvPicPr>
          <p:cNvPr id="5" name="Picture 4">
            <a:extLst>
              <a:ext uri="{FF2B5EF4-FFF2-40B4-BE49-F238E27FC236}">
                <a16:creationId xmlns:a16="http://schemas.microsoft.com/office/drawing/2014/main" id="{13E0D4F9-153D-426F-8937-7C43F55118D5}"/>
              </a:ext>
            </a:extLst>
          </p:cNvPr>
          <p:cNvPicPr>
            <a:picLocks noChangeAspect="1"/>
          </p:cNvPicPr>
          <p:nvPr/>
        </p:nvPicPr>
        <p:blipFill>
          <a:blip r:embed="rId3"/>
          <a:stretch>
            <a:fillRect/>
          </a:stretch>
        </p:blipFill>
        <p:spPr>
          <a:xfrm>
            <a:off x="1537547" y="1947690"/>
            <a:ext cx="724746" cy="179137"/>
          </a:xfrm>
          <a:prstGeom prst="rect">
            <a:avLst/>
          </a:prstGeom>
        </p:spPr>
      </p:pic>
      <p:sp>
        <p:nvSpPr>
          <p:cNvPr id="6" name="TextBox 5">
            <a:extLst>
              <a:ext uri="{FF2B5EF4-FFF2-40B4-BE49-F238E27FC236}">
                <a16:creationId xmlns:a16="http://schemas.microsoft.com/office/drawing/2014/main" id="{29F48329-6039-4110-AC5F-82D492C8F6FF}"/>
              </a:ext>
            </a:extLst>
          </p:cNvPr>
          <p:cNvSpPr txBox="1"/>
          <p:nvPr/>
        </p:nvSpPr>
        <p:spPr>
          <a:xfrm>
            <a:off x="1598504" y="1876596"/>
            <a:ext cx="712054" cy="307777"/>
          </a:xfrm>
          <a:prstGeom prst="rect">
            <a:avLst/>
          </a:prstGeom>
          <a:noFill/>
        </p:spPr>
        <p:txBody>
          <a:bodyPr wrap="none" rtlCol="0">
            <a:spAutoFit/>
          </a:bodyPr>
          <a:lstStyle/>
          <a:p>
            <a:r>
              <a:rPr lang="en-US" dirty="0"/>
              <a:t>events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2"/>
          <a:stretch>
            <a:fillRect/>
          </a:stretch>
        </p:blipFill>
        <p:spPr>
          <a:xfrm>
            <a:off x="7436290" y="4064294"/>
            <a:ext cx="1631511" cy="528835"/>
          </a:xfrm>
          <a:prstGeom prst="rect">
            <a:avLst/>
          </a:prstGeom>
        </p:spPr>
      </p:pic>
      <p:pic>
        <p:nvPicPr>
          <p:cNvPr id="3" name="Picture 2">
            <a:extLst>
              <a:ext uri="{FF2B5EF4-FFF2-40B4-BE49-F238E27FC236}">
                <a16:creationId xmlns:a16="http://schemas.microsoft.com/office/drawing/2014/main" id="{54CFA586-D54B-4EF9-8867-C23F13C54322}"/>
              </a:ext>
            </a:extLst>
          </p:cNvPr>
          <p:cNvPicPr>
            <a:picLocks noChangeAspect="1"/>
          </p:cNvPicPr>
          <p:nvPr/>
        </p:nvPicPr>
        <p:blipFill>
          <a:blip r:embed="rId3"/>
          <a:stretch>
            <a:fillRect/>
          </a:stretch>
        </p:blipFill>
        <p:spPr>
          <a:xfrm>
            <a:off x="987176" y="2493991"/>
            <a:ext cx="6215441" cy="2605242"/>
          </a:xfrm>
          <a:prstGeom prst="rect">
            <a:avLst/>
          </a:prstGeom>
        </p:spPr>
      </p:pic>
      <p:sp>
        <p:nvSpPr>
          <p:cNvPr id="2" name="TextBox 4">
            <a:extLst>
              <a:ext uri="{FF2B5EF4-FFF2-40B4-BE49-F238E27FC236}">
                <a16:creationId xmlns:a16="http://schemas.microsoft.com/office/drawing/2014/main" id="{00C7A918-DC43-F427-47D7-D8427E333A55}"/>
              </a:ext>
            </a:extLst>
          </p:cNvPr>
          <p:cNvSpPr txBox="1"/>
          <p:nvPr/>
        </p:nvSpPr>
        <p:spPr>
          <a:xfrm>
            <a:off x="338122" y="226735"/>
            <a:ext cx="8222811" cy="1011495"/>
          </a:xfrm>
          <a:prstGeom prst="rect">
            <a:avLst/>
          </a:prstGeom>
        </p:spPr>
        <p:txBody>
          <a:bodyPr wrap="square" lIns="0" tIns="0" rIns="0" bIns="0" rtlCol="0" anchor="t">
            <a:spAutoFit/>
          </a:bodyPr>
          <a:lstStyle/>
          <a:p>
            <a:pPr algn="ctr">
              <a:lnSpc>
                <a:spcPts val="4125"/>
              </a:lnSpc>
            </a:pPr>
            <a:r>
              <a:rPr lang="en-US" sz="2700" spc="413" dirty="0">
                <a:latin typeface="Lovelo"/>
                <a:ea typeface="Lovelo"/>
                <a:cs typeface="Lovelo"/>
                <a:sym typeface="Lovelo"/>
              </a:rPr>
              <a:t>Research Scientist Supports The Research Data Lifecycle Scaffolding towards AI</a:t>
            </a:r>
          </a:p>
        </p:txBody>
      </p:sp>
      <p:pic>
        <p:nvPicPr>
          <p:cNvPr id="9" name="Picture 8">
            <a:extLst>
              <a:ext uri="{FF2B5EF4-FFF2-40B4-BE49-F238E27FC236}">
                <a16:creationId xmlns:a16="http://schemas.microsoft.com/office/drawing/2014/main" id="{B5467E24-BD94-30F9-916F-A90133D078CE}"/>
              </a:ext>
            </a:extLst>
          </p:cNvPr>
          <p:cNvPicPr>
            <a:picLocks noChangeAspect="1"/>
          </p:cNvPicPr>
          <p:nvPr/>
        </p:nvPicPr>
        <p:blipFill>
          <a:blip r:embed="rId4"/>
          <a:stretch>
            <a:fillRect/>
          </a:stretch>
        </p:blipFill>
        <p:spPr>
          <a:xfrm flipV="1">
            <a:off x="3097658" y="1851012"/>
            <a:ext cx="2080517" cy="555982"/>
          </a:xfrm>
          <a:prstGeom prst="rect">
            <a:avLst/>
          </a:prstGeom>
        </p:spPr>
      </p:pic>
    </p:spTree>
    <p:extLst>
      <p:ext uri="{BB962C8B-B14F-4D97-AF65-F5344CB8AC3E}">
        <p14:creationId xmlns:p14="http://schemas.microsoft.com/office/powerpoint/2010/main" val="1400968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10" name="Picture 9">
            <a:extLst>
              <a:ext uri="{FF2B5EF4-FFF2-40B4-BE49-F238E27FC236}">
                <a16:creationId xmlns:a16="http://schemas.microsoft.com/office/drawing/2014/main" id="{EBB1E811-40EB-4571-8729-CEA53F01A73B}"/>
              </a:ext>
            </a:extLst>
          </p:cNvPr>
          <p:cNvPicPr>
            <a:picLocks noChangeAspect="1"/>
          </p:cNvPicPr>
          <p:nvPr/>
        </p:nvPicPr>
        <p:blipFill>
          <a:blip r:embed="rId2"/>
          <a:stretch>
            <a:fillRect/>
          </a:stretch>
        </p:blipFill>
        <p:spPr>
          <a:xfrm>
            <a:off x="2315869" y="975586"/>
            <a:ext cx="4299699" cy="4049578"/>
          </a:xfrm>
          <a:prstGeom prst="rect">
            <a:avLst/>
          </a:prstGeom>
        </p:spPr>
      </p:pic>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3"/>
          <a:stretch>
            <a:fillRect/>
          </a:stretch>
        </p:blipFill>
        <p:spPr>
          <a:xfrm>
            <a:off x="7277100" y="3981450"/>
            <a:ext cx="1631511" cy="528835"/>
          </a:xfrm>
          <a:prstGeom prst="rect">
            <a:avLst/>
          </a:prstGeom>
        </p:spPr>
      </p:pic>
      <p:pic>
        <p:nvPicPr>
          <p:cNvPr id="2" name="Picture 1">
            <a:extLst>
              <a:ext uri="{FF2B5EF4-FFF2-40B4-BE49-F238E27FC236}">
                <a16:creationId xmlns:a16="http://schemas.microsoft.com/office/drawing/2014/main" id="{9DAC43D8-CE6D-1E41-1D99-C5F43E382493}"/>
              </a:ext>
            </a:extLst>
          </p:cNvPr>
          <p:cNvPicPr>
            <a:picLocks noChangeAspect="1"/>
          </p:cNvPicPr>
          <p:nvPr/>
        </p:nvPicPr>
        <p:blipFill>
          <a:blip r:embed="rId4"/>
          <a:stretch>
            <a:fillRect/>
          </a:stretch>
        </p:blipFill>
        <p:spPr>
          <a:xfrm>
            <a:off x="6913157" y="1423911"/>
            <a:ext cx="2114550" cy="2114550"/>
          </a:xfrm>
          <a:prstGeom prst="rect">
            <a:avLst/>
          </a:prstGeom>
        </p:spPr>
      </p:pic>
      <p:sp>
        <p:nvSpPr>
          <p:cNvPr id="3" name="AutoShape 2" descr="Image result for python ">
            <a:extLst>
              <a:ext uri="{FF2B5EF4-FFF2-40B4-BE49-F238E27FC236}">
                <a16:creationId xmlns:a16="http://schemas.microsoft.com/office/drawing/2014/main" id="{FBE065E2-7265-B2A9-D6CB-DFD8864C0070}"/>
              </a:ext>
            </a:extLst>
          </p:cNvPr>
          <p:cNvSpPr>
            <a:spLocks noChangeAspect="1" noChangeArrowheads="1"/>
          </p:cNvSpPr>
          <p:nvPr/>
        </p:nvSpPr>
        <p:spPr bwMode="auto">
          <a:xfrm>
            <a:off x="4167188" y="2143125"/>
            <a:ext cx="809625" cy="857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sz="700" dirty="0"/>
          </a:p>
        </p:txBody>
      </p:sp>
      <p:pic>
        <p:nvPicPr>
          <p:cNvPr id="9" name="Picture 8">
            <a:extLst>
              <a:ext uri="{FF2B5EF4-FFF2-40B4-BE49-F238E27FC236}">
                <a16:creationId xmlns:a16="http://schemas.microsoft.com/office/drawing/2014/main" id="{240C70DA-E9CA-593E-E750-49EB15F1EF96}"/>
              </a:ext>
            </a:extLst>
          </p:cNvPr>
          <p:cNvPicPr>
            <a:picLocks noChangeAspect="1"/>
          </p:cNvPicPr>
          <p:nvPr/>
        </p:nvPicPr>
        <p:blipFill>
          <a:blip r:embed="rId5"/>
          <a:stretch>
            <a:fillRect/>
          </a:stretch>
        </p:blipFill>
        <p:spPr>
          <a:xfrm>
            <a:off x="250032" y="1354250"/>
            <a:ext cx="1495425" cy="1495425"/>
          </a:xfrm>
          <a:prstGeom prst="rect">
            <a:avLst/>
          </a:prstGeom>
        </p:spPr>
      </p:pic>
      <p:pic>
        <p:nvPicPr>
          <p:cNvPr id="11" name="Picture 10">
            <a:extLst>
              <a:ext uri="{FF2B5EF4-FFF2-40B4-BE49-F238E27FC236}">
                <a16:creationId xmlns:a16="http://schemas.microsoft.com/office/drawing/2014/main" id="{75E64125-5466-AE83-6BE7-46CE0991735F}"/>
              </a:ext>
            </a:extLst>
          </p:cNvPr>
          <p:cNvPicPr>
            <a:picLocks noChangeAspect="1"/>
          </p:cNvPicPr>
          <p:nvPr/>
        </p:nvPicPr>
        <p:blipFill>
          <a:blip r:embed="rId6"/>
          <a:stretch>
            <a:fillRect/>
          </a:stretch>
        </p:blipFill>
        <p:spPr>
          <a:xfrm>
            <a:off x="250032" y="3447566"/>
            <a:ext cx="1719910" cy="492919"/>
          </a:xfrm>
          <a:prstGeom prst="rect">
            <a:avLst/>
          </a:prstGeom>
        </p:spPr>
      </p:pic>
      <p:sp>
        <p:nvSpPr>
          <p:cNvPr id="5" name="TextBox 4"/>
          <p:cNvSpPr txBox="1"/>
          <p:nvPr/>
        </p:nvSpPr>
        <p:spPr>
          <a:xfrm>
            <a:off x="-81467" y="9614"/>
            <a:ext cx="8975435" cy="707886"/>
          </a:xfrm>
          <a:prstGeom prst="rect">
            <a:avLst/>
          </a:prstGeom>
        </p:spPr>
        <p:txBody>
          <a:bodyPr wrap="square" lIns="0" tIns="0" rIns="0" bIns="0" rtlCol="0" anchor="t">
            <a:spAutoFit/>
          </a:bodyPr>
          <a:lstStyle/>
          <a:p>
            <a:pPr algn="ctr"/>
            <a:r>
              <a:rPr lang="en-US" sz="2000" b="1" spc="413" dirty="0">
                <a:latin typeface="Lovelo"/>
                <a:ea typeface="Lovelo"/>
                <a:cs typeface="Lovelo"/>
                <a:sym typeface="Lovelo"/>
              </a:rPr>
              <a:t>Research Data Lifecycle &amp; Data Research Scientist</a:t>
            </a:r>
            <a:br>
              <a:rPr lang="en-US" sz="2000" spc="413" dirty="0">
                <a:latin typeface="Lovelo"/>
                <a:ea typeface="Lovelo"/>
                <a:cs typeface="Lovelo"/>
                <a:sym typeface="Lovelo"/>
              </a:rPr>
            </a:br>
            <a:r>
              <a:rPr lang="en-US" sz="1200" spc="413" dirty="0">
                <a:latin typeface="Lovelo"/>
                <a:ea typeface="Lovelo"/>
                <a:cs typeface="Lovelo"/>
                <a:sym typeface="Lovelo"/>
              </a:rPr>
              <a:t>Support Toward Data Sharing, Visualization, Analytics, Insight  </a:t>
            </a:r>
            <a:br>
              <a:rPr lang="en-US" spc="413" dirty="0">
                <a:latin typeface="Lovelo"/>
                <a:ea typeface="Lovelo"/>
                <a:cs typeface="Lovelo"/>
                <a:sym typeface="Lovelo"/>
              </a:rPr>
            </a:br>
            <a:r>
              <a:rPr lang="en-US" spc="413" dirty="0">
                <a:latin typeface="Lovelo"/>
                <a:ea typeface="Lovelo"/>
                <a:cs typeface="Lovelo"/>
                <a:sym typeface="Lovelo"/>
              </a:rPr>
              <a:t>Onboarding Ramp towards  AI (Workshops,  Consults, Meetups Events)</a:t>
            </a:r>
          </a:p>
        </p:txBody>
      </p:sp>
      <p:sp>
        <p:nvSpPr>
          <p:cNvPr id="12" name="TextBox 11">
            <a:extLst>
              <a:ext uri="{FF2B5EF4-FFF2-40B4-BE49-F238E27FC236}">
                <a16:creationId xmlns:a16="http://schemas.microsoft.com/office/drawing/2014/main" id="{B0CB350F-119A-494E-4655-9FE4C5E23CB9}"/>
              </a:ext>
            </a:extLst>
          </p:cNvPr>
          <p:cNvSpPr txBox="1"/>
          <p:nvPr/>
        </p:nvSpPr>
        <p:spPr>
          <a:xfrm>
            <a:off x="6828132" y="3538461"/>
            <a:ext cx="2284600" cy="307777"/>
          </a:xfrm>
          <a:prstGeom prst="rect">
            <a:avLst/>
          </a:prstGeom>
          <a:noFill/>
        </p:spPr>
        <p:txBody>
          <a:bodyPr wrap="none" rtlCol="0">
            <a:spAutoFit/>
          </a:bodyPr>
          <a:lstStyle/>
          <a:p>
            <a:r>
              <a:rPr lang="en-US" dirty="0"/>
              <a:t>Research Data Repository</a:t>
            </a:r>
          </a:p>
        </p:txBody>
      </p:sp>
    </p:spTree>
    <p:extLst>
      <p:ext uri="{BB962C8B-B14F-4D97-AF65-F5344CB8AC3E}">
        <p14:creationId xmlns:p14="http://schemas.microsoft.com/office/powerpoint/2010/main" val="1884533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A835B-0BFC-AB8A-6EDB-205EFABD0997}"/>
              </a:ext>
            </a:extLst>
          </p:cNvPr>
          <p:cNvPicPr>
            <a:picLocks noChangeAspect="1"/>
          </p:cNvPicPr>
          <p:nvPr/>
        </p:nvPicPr>
        <p:blipFill>
          <a:blip r:embed="rId2"/>
          <a:stretch>
            <a:fillRect/>
          </a:stretch>
        </p:blipFill>
        <p:spPr>
          <a:xfrm>
            <a:off x="0" y="20893"/>
            <a:ext cx="9144000" cy="5101714"/>
          </a:xfrm>
          <a:prstGeom prst="rect">
            <a:avLst/>
          </a:prstGeom>
        </p:spPr>
      </p:pic>
    </p:spTree>
    <p:extLst>
      <p:ext uri="{BB962C8B-B14F-4D97-AF65-F5344CB8AC3E}">
        <p14:creationId xmlns:p14="http://schemas.microsoft.com/office/powerpoint/2010/main" val="3756317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9CB9F4-6E2A-4EB4-90F3-CE738D5AC96D}"/>
              </a:ext>
            </a:extLst>
          </p:cNvPr>
          <p:cNvPicPr>
            <a:picLocks noChangeAspect="1"/>
          </p:cNvPicPr>
          <p:nvPr/>
        </p:nvPicPr>
        <p:blipFill>
          <a:blip r:embed="rId2"/>
          <a:stretch>
            <a:fillRect/>
          </a:stretch>
        </p:blipFill>
        <p:spPr>
          <a:xfrm>
            <a:off x="37178" y="1734779"/>
            <a:ext cx="3347884" cy="1673942"/>
          </a:xfrm>
          <a:prstGeom prst="rect">
            <a:avLst/>
          </a:prstGeom>
        </p:spPr>
      </p:pic>
      <p:sp>
        <p:nvSpPr>
          <p:cNvPr id="4" name="TextBox 3">
            <a:extLst>
              <a:ext uri="{FF2B5EF4-FFF2-40B4-BE49-F238E27FC236}">
                <a16:creationId xmlns:a16="http://schemas.microsoft.com/office/drawing/2014/main" id="{42495963-84EE-4D9F-A0DB-D10BAAACD6D8}"/>
              </a:ext>
            </a:extLst>
          </p:cNvPr>
          <p:cNvSpPr txBox="1"/>
          <p:nvPr/>
        </p:nvSpPr>
        <p:spPr>
          <a:xfrm>
            <a:off x="4307143" y="2048182"/>
            <a:ext cx="4572000" cy="615553"/>
          </a:xfrm>
          <a:prstGeom prst="rect">
            <a:avLst/>
          </a:prstGeom>
          <a:noFill/>
        </p:spPr>
        <p:txBody>
          <a:bodyPr wrap="square">
            <a:spAutoFit/>
          </a:bodyPr>
          <a:lstStyle/>
          <a:p>
            <a:r>
              <a:rPr lang="en-US" dirty="0"/>
              <a:t>May 2025 Orbach Science Library AI Literacy Series. </a:t>
            </a:r>
            <a:r>
              <a:rPr lang="en-US" sz="1000" dirty="0">
                <a:hlinkClick r:id="rId3"/>
              </a:rPr>
              <a:t>https://www.researchgate.net/publication/391739383_Deep_Research_AI_Tools_For_Research_and_Discovery</a:t>
            </a:r>
            <a:r>
              <a:rPr lang="en-US" sz="1000" dirty="0"/>
              <a:t> </a:t>
            </a:r>
          </a:p>
        </p:txBody>
      </p:sp>
      <p:pic>
        <p:nvPicPr>
          <p:cNvPr id="5" name="Picture 4">
            <a:extLst>
              <a:ext uri="{FF2B5EF4-FFF2-40B4-BE49-F238E27FC236}">
                <a16:creationId xmlns:a16="http://schemas.microsoft.com/office/drawing/2014/main" id="{94E46F22-E3CD-4077-A9AF-F5039086B4B4}"/>
              </a:ext>
            </a:extLst>
          </p:cNvPr>
          <p:cNvPicPr>
            <a:picLocks noChangeAspect="1"/>
          </p:cNvPicPr>
          <p:nvPr/>
        </p:nvPicPr>
        <p:blipFill>
          <a:blip r:embed="rId4"/>
          <a:stretch>
            <a:fillRect/>
          </a:stretch>
        </p:blipFill>
        <p:spPr>
          <a:xfrm>
            <a:off x="0" y="-1"/>
            <a:ext cx="3422240" cy="1711120"/>
          </a:xfrm>
          <a:prstGeom prst="rect">
            <a:avLst/>
          </a:prstGeom>
        </p:spPr>
      </p:pic>
      <p:pic>
        <p:nvPicPr>
          <p:cNvPr id="6" name="Picture 5">
            <a:extLst>
              <a:ext uri="{FF2B5EF4-FFF2-40B4-BE49-F238E27FC236}">
                <a16:creationId xmlns:a16="http://schemas.microsoft.com/office/drawing/2014/main" id="{70756151-D2A3-4348-9128-157DDFDEB794}"/>
              </a:ext>
            </a:extLst>
          </p:cNvPr>
          <p:cNvPicPr>
            <a:picLocks noChangeAspect="1"/>
          </p:cNvPicPr>
          <p:nvPr/>
        </p:nvPicPr>
        <p:blipFill>
          <a:blip r:embed="rId5"/>
          <a:stretch>
            <a:fillRect/>
          </a:stretch>
        </p:blipFill>
        <p:spPr>
          <a:xfrm>
            <a:off x="0" y="3432381"/>
            <a:ext cx="3422240" cy="1711120"/>
          </a:xfrm>
          <a:prstGeom prst="rect">
            <a:avLst/>
          </a:prstGeom>
        </p:spPr>
      </p:pic>
      <p:sp>
        <p:nvSpPr>
          <p:cNvPr id="7" name="TextBox 6">
            <a:extLst>
              <a:ext uri="{FF2B5EF4-FFF2-40B4-BE49-F238E27FC236}">
                <a16:creationId xmlns:a16="http://schemas.microsoft.com/office/drawing/2014/main" id="{E32D539B-E5BA-4BCA-B910-7F46E3DA629C}"/>
              </a:ext>
            </a:extLst>
          </p:cNvPr>
          <p:cNvSpPr txBox="1"/>
          <p:nvPr/>
        </p:nvSpPr>
        <p:spPr>
          <a:xfrm>
            <a:off x="4307143" y="3635477"/>
            <a:ext cx="4504348" cy="923330"/>
          </a:xfrm>
          <a:prstGeom prst="rect">
            <a:avLst/>
          </a:prstGeom>
          <a:noFill/>
        </p:spPr>
        <p:txBody>
          <a:bodyPr wrap="square" rtlCol="0">
            <a:spAutoFit/>
          </a:bodyPr>
          <a:lstStyle/>
          <a:p>
            <a:r>
              <a:rPr lang="en-US" dirty="0"/>
              <a:t>November 12, 2025. UCR AI Literacy Series</a:t>
            </a:r>
            <a:br>
              <a:rPr lang="en-US" dirty="0"/>
            </a:br>
            <a:r>
              <a:rPr lang="en-US" sz="1000" dirty="0">
                <a:hlinkClick r:id="rId6"/>
              </a:rPr>
              <a:t>https://www.researchgate.net/publication/397584324_Vibe_Coding_For_AI-Driven_Development_An_Introduction_for_Research_and_Learning</a:t>
            </a:r>
            <a:br>
              <a:rPr lang="en-US" sz="1000" dirty="0"/>
            </a:br>
            <a:br>
              <a:rPr lang="en-US" sz="1000" dirty="0"/>
            </a:br>
            <a:r>
              <a:rPr lang="en-US" sz="1000" dirty="0"/>
              <a:t>March 2026, UCSF Generative AI Office Hours Colloquia Workshop Demos</a:t>
            </a:r>
          </a:p>
        </p:txBody>
      </p:sp>
      <p:sp>
        <p:nvSpPr>
          <p:cNvPr id="8" name="TextBox 7">
            <a:extLst>
              <a:ext uri="{FF2B5EF4-FFF2-40B4-BE49-F238E27FC236}">
                <a16:creationId xmlns:a16="http://schemas.microsoft.com/office/drawing/2014/main" id="{9B4F08C3-8205-4D25-BC57-113622D08BFA}"/>
              </a:ext>
            </a:extLst>
          </p:cNvPr>
          <p:cNvSpPr txBox="1"/>
          <p:nvPr/>
        </p:nvSpPr>
        <p:spPr>
          <a:xfrm>
            <a:off x="4086304" y="393894"/>
            <a:ext cx="4619932" cy="1138773"/>
          </a:xfrm>
          <a:prstGeom prst="rect">
            <a:avLst/>
          </a:prstGeom>
          <a:noFill/>
        </p:spPr>
        <p:txBody>
          <a:bodyPr wrap="square">
            <a:spAutoFit/>
          </a:bodyPr>
          <a:lstStyle/>
          <a:p>
            <a:r>
              <a:rPr lang="en-US" dirty="0">
                <a:hlinkClick r:id="rId7"/>
              </a:rPr>
              <a:t>March 2025 UCR Orbach Science Library AI  Literacy </a:t>
            </a:r>
            <a:r>
              <a:rPr lang="en-US" dirty="0" err="1">
                <a:hlinkClick r:id="rId7"/>
              </a:rPr>
              <a:t>Sereries</a:t>
            </a:r>
            <a:r>
              <a:rPr lang="en-US" dirty="0">
                <a:hlinkClick r:id="rId7"/>
              </a:rPr>
              <a:t>. </a:t>
            </a:r>
            <a:r>
              <a:rPr lang="en-US" sz="1000" dirty="0">
                <a:hlinkClick r:id="rId7"/>
              </a:rPr>
              <a:t>https://www.researchgate.net/publication/389558789_Harnessing_AI_For_Research_2025_GenAI_Large_Language_Model_Introduction_AGI_and_Reasoning_Models_Multimodal_Models_and_Deep_Research_with_Autonomous_Agents</a:t>
            </a:r>
            <a:r>
              <a:rPr lang="en-US" sz="1000" dirty="0"/>
              <a:t> </a:t>
            </a:r>
          </a:p>
        </p:txBody>
      </p:sp>
    </p:spTree>
    <p:extLst>
      <p:ext uri="{BB962C8B-B14F-4D97-AF65-F5344CB8AC3E}">
        <p14:creationId xmlns:p14="http://schemas.microsoft.com/office/powerpoint/2010/main" val="1901172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468F57-6771-E4D9-8C89-D7961D01B7A1}"/>
              </a:ext>
            </a:extLst>
          </p:cNvPr>
          <p:cNvPicPr>
            <a:picLocks noChangeAspect="1"/>
          </p:cNvPicPr>
          <p:nvPr/>
        </p:nvPicPr>
        <p:blipFill>
          <a:blip r:embed="rId2"/>
          <a:stretch>
            <a:fillRect/>
          </a:stretch>
        </p:blipFill>
        <p:spPr>
          <a:xfrm>
            <a:off x="332408" y="259625"/>
            <a:ext cx="2383418" cy="1191709"/>
          </a:xfrm>
          <a:prstGeom prst="rect">
            <a:avLst/>
          </a:prstGeom>
        </p:spPr>
      </p:pic>
      <p:pic>
        <p:nvPicPr>
          <p:cNvPr id="15" name="Picture 14">
            <a:extLst>
              <a:ext uri="{FF2B5EF4-FFF2-40B4-BE49-F238E27FC236}">
                <a16:creationId xmlns:a16="http://schemas.microsoft.com/office/drawing/2014/main" id="{D701F5D4-AAB2-538E-77AF-DD4BC368BAFC}"/>
              </a:ext>
            </a:extLst>
          </p:cNvPr>
          <p:cNvPicPr>
            <a:picLocks noChangeAspect="1"/>
          </p:cNvPicPr>
          <p:nvPr/>
        </p:nvPicPr>
        <p:blipFill>
          <a:blip r:embed="rId3"/>
          <a:stretch>
            <a:fillRect/>
          </a:stretch>
        </p:blipFill>
        <p:spPr>
          <a:xfrm>
            <a:off x="3346335" y="259625"/>
            <a:ext cx="2321916" cy="1160958"/>
          </a:xfrm>
          <a:prstGeom prst="rect">
            <a:avLst/>
          </a:prstGeom>
        </p:spPr>
      </p:pic>
      <p:pic>
        <p:nvPicPr>
          <p:cNvPr id="11" name="Picture 10">
            <a:extLst>
              <a:ext uri="{FF2B5EF4-FFF2-40B4-BE49-F238E27FC236}">
                <a16:creationId xmlns:a16="http://schemas.microsoft.com/office/drawing/2014/main" id="{0F39E384-270F-3A68-6E4E-B1F7F992C5C3}"/>
              </a:ext>
            </a:extLst>
          </p:cNvPr>
          <p:cNvPicPr>
            <a:picLocks noChangeAspect="1"/>
          </p:cNvPicPr>
          <p:nvPr/>
        </p:nvPicPr>
        <p:blipFill>
          <a:blip r:embed="rId4"/>
          <a:stretch>
            <a:fillRect/>
          </a:stretch>
        </p:blipFill>
        <p:spPr>
          <a:xfrm>
            <a:off x="332415" y="1979283"/>
            <a:ext cx="2383402" cy="1191701"/>
          </a:xfrm>
          <a:prstGeom prst="rect">
            <a:avLst/>
          </a:prstGeom>
        </p:spPr>
      </p:pic>
      <p:pic>
        <p:nvPicPr>
          <p:cNvPr id="5" name="Picture 4">
            <a:extLst>
              <a:ext uri="{FF2B5EF4-FFF2-40B4-BE49-F238E27FC236}">
                <a16:creationId xmlns:a16="http://schemas.microsoft.com/office/drawing/2014/main" id="{046A29AE-D721-568F-9724-F418D4C4C9C6}"/>
              </a:ext>
            </a:extLst>
          </p:cNvPr>
          <p:cNvPicPr>
            <a:picLocks noChangeAspect="1"/>
          </p:cNvPicPr>
          <p:nvPr/>
        </p:nvPicPr>
        <p:blipFill>
          <a:blip r:embed="rId5"/>
          <a:stretch>
            <a:fillRect/>
          </a:stretch>
        </p:blipFill>
        <p:spPr>
          <a:xfrm>
            <a:off x="335932" y="3697902"/>
            <a:ext cx="2373996" cy="1186998"/>
          </a:xfrm>
          <a:prstGeom prst="rect">
            <a:avLst/>
          </a:prstGeom>
        </p:spPr>
      </p:pic>
      <p:pic>
        <p:nvPicPr>
          <p:cNvPr id="3" name="Picture 2">
            <a:extLst>
              <a:ext uri="{FF2B5EF4-FFF2-40B4-BE49-F238E27FC236}">
                <a16:creationId xmlns:a16="http://schemas.microsoft.com/office/drawing/2014/main" id="{33C8F1F3-F630-5E1A-50CC-B28B69EF2117}"/>
              </a:ext>
            </a:extLst>
          </p:cNvPr>
          <p:cNvPicPr>
            <a:picLocks noChangeAspect="1"/>
          </p:cNvPicPr>
          <p:nvPr/>
        </p:nvPicPr>
        <p:blipFill>
          <a:blip r:embed="rId6"/>
          <a:stretch>
            <a:fillRect/>
          </a:stretch>
        </p:blipFill>
        <p:spPr>
          <a:xfrm>
            <a:off x="3343674" y="3697901"/>
            <a:ext cx="2371946" cy="1185973"/>
          </a:xfrm>
          <a:prstGeom prst="rect">
            <a:avLst/>
          </a:prstGeom>
        </p:spPr>
      </p:pic>
      <p:sp>
        <p:nvSpPr>
          <p:cNvPr id="21" name="Rectangle 20">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6345" y="-510"/>
            <a:ext cx="3177655" cy="514401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8B77844-0ABA-9B9B-7762-FBC6F6EDDCF7}"/>
              </a:ext>
            </a:extLst>
          </p:cNvPr>
          <p:cNvSpPr txBox="1"/>
          <p:nvPr/>
        </p:nvSpPr>
        <p:spPr>
          <a:xfrm>
            <a:off x="6211614" y="757863"/>
            <a:ext cx="2130293" cy="251547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2000" kern="1200" dirty="0">
                <a:solidFill>
                  <a:srgbClr val="FFFFFF"/>
                </a:solidFill>
                <a:latin typeface="+mj-lt"/>
                <a:ea typeface="+mj-ea"/>
                <a:cs typeface="+mj-cs"/>
              </a:rPr>
              <a:t>Interdisciplinarity &amp; </a:t>
            </a:r>
            <a:r>
              <a:rPr lang="en-US" sz="2000" kern="1200" dirty="0" err="1">
                <a:solidFill>
                  <a:srgbClr val="FFFFFF"/>
                </a:solidFill>
                <a:latin typeface="+mj-lt"/>
                <a:ea typeface="+mj-ea"/>
                <a:cs typeface="+mj-cs"/>
              </a:rPr>
              <a:t>Skilll</a:t>
            </a:r>
            <a:r>
              <a:rPr lang="en-US" sz="2000" kern="1200" dirty="0">
                <a:solidFill>
                  <a:srgbClr val="FFFFFF"/>
                </a:solidFill>
                <a:latin typeface="+mj-lt"/>
                <a:ea typeface="+mj-ea"/>
                <a:cs typeface="+mj-cs"/>
              </a:rPr>
              <a:t> Building</a:t>
            </a:r>
          </a:p>
          <a:p>
            <a:pPr>
              <a:lnSpc>
                <a:spcPct val="90000"/>
              </a:lnSpc>
              <a:spcBef>
                <a:spcPct val="0"/>
              </a:spcBef>
              <a:spcAft>
                <a:spcPts val="600"/>
              </a:spcAft>
            </a:pPr>
            <a:r>
              <a:rPr lang="en-US" sz="2000" kern="1200" dirty="0">
                <a:solidFill>
                  <a:srgbClr val="FFFFFF"/>
                </a:solidFill>
                <a:latin typeface="+mj-lt"/>
                <a:ea typeface="+mj-ea"/>
                <a:cs typeface="+mj-cs"/>
              </a:rPr>
              <a:t>AI Literacy</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Digital Literacy</a:t>
            </a: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Faculty and Student</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Introductory Workshops</a:t>
            </a:r>
          </a:p>
        </p:txBody>
      </p:sp>
      <p:cxnSp>
        <p:nvCxnSpPr>
          <p:cNvPr id="23" name="Straight Connector 22">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714330"/>
            <a:ext cx="6015556"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428661"/>
            <a:ext cx="6085489"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239" y="-510"/>
            <a:ext cx="0" cy="5143502"/>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15556" y="-510"/>
            <a:ext cx="0" cy="168021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B44EFEF-4582-84B1-9839-26367E92A2C3}"/>
              </a:ext>
            </a:extLst>
          </p:cNvPr>
          <p:cNvPicPr>
            <a:picLocks noChangeAspect="1"/>
          </p:cNvPicPr>
          <p:nvPr/>
        </p:nvPicPr>
        <p:blipFill>
          <a:blip r:embed="rId7"/>
          <a:stretch>
            <a:fillRect/>
          </a:stretch>
        </p:blipFill>
        <p:spPr>
          <a:xfrm>
            <a:off x="3337371" y="2024255"/>
            <a:ext cx="2384556" cy="1192278"/>
          </a:xfrm>
          <a:prstGeom prst="rect">
            <a:avLst/>
          </a:prstGeom>
        </p:spPr>
      </p:pic>
      <p:cxnSp>
        <p:nvCxnSpPr>
          <p:cNvPr id="31" name="Straight Connector 30">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55477" y="3428661"/>
            <a:ext cx="1419521"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908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722652" y="181414"/>
            <a:ext cx="6421348" cy="4637159"/>
          </a:xfrm>
          <a:prstGeom prst="rect">
            <a:avLst/>
          </a:prstGeom>
        </p:spPr>
      </p:pic>
      <p:pic>
        <p:nvPicPr>
          <p:cNvPr id="4" name="Picture 3">
            <a:extLst>
              <a:ext uri="{FF2B5EF4-FFF2-40B4-BE49-F238E27FC236}">
                <a16:creationId xmlns:a16="http://schemas.microsoft.com/office/drawing/2014/main" id="{36CAED17-C721-EC69-E6FA-1BB4A1C34D00}"/>
              </a:ext>
            </a:extLst>
          </p:cNvPr>
          <p:cNvPicPr>
            <a:picLocks noChangeAspect="1"/>
          </p:cNvPicPr>
          <p:nvPr/>
        </p:nvPicPr>
        <p:blipFill>
          <a:blip r:embed="rId3"/>
          <a:stretch>
            <a:fillRect/>
          </a:stretch>
        </p:blipFill>
        <p:spPr>
          <a:xfrm>
            <a:off x="189192" y="463335"/>
            <a:ext cx="2158453" cy="2413271"/>
          </a:xfrm>
          <a:prstGeom prst="rect">
            <a:avLst/>
          </a:prstGeom>
        </p:spPr>
      </p:pic>
      <p:sp>
        <p:nvSpPr>
          <p:cNvPr id="5" name="Content Placeholder 2">
            <a:extLst>
              <a:ext uri="{FF2B5EF4-FFF2-40B4-BE49-F238E27FC236}">
                <a16:creationId xmlns:a16="http://schemas.microsoft.com/office/drawing/2014/main" id="{11F1CE79-20C7-3D22-7E02-03F0634D152F}"/>
              </a:ext>
            </a:extLst>
          </p:cNvPr>
          <p:cNvSpPr txBox="1">
            <a:spLocks/>
          </p:cNvSpPr>
          <p:nvPr/>
        </p:nvSpPr>
        <p:spPr>
          <a:xfrm>
            <a:off x="-1" y="2933272"/>
            <a:ext cx="2763749" cy="2210228"/>
          </a:xfrm>
          <a:prstGeom prst="rect">
            <a:avLst/>
          </a:prstGeom>
        </p:spPr>
        <p:txBody>
          <a:bodyPr>
            <a:normAutofit fontScale="62500" lnSpcReduction="20000"/>
          </a:bodyPr>
          <a:lst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a:lstStyle>
          <a:p>
            <a:pPr>
              <a:buClrTx/>
            </a:pPr>
            <a:r>
              <a:rPr lang="en-US" dirty="0" err="1">
                <a:hlinkClick r:id="rId4"/>
              </a:rPr>
              <a:t>Creat'R</a:t>
            </a:r>
            <a:r>
              <a:rPr lang="en-US" dirty="0">
                <a:hlinkClick r:id="rId4"/>
              </a:rPr>
              <a:t> Lab Makerspace </a:t>
            </a:r>
            <a:r>
              <a:rPr lang="en-US" dirty="0"/>
              <a:t>(Room 140) </a:t>
            </a:r>
          </a:p>
          <a:p>
            <a:pPr>
              <a:buClrTx/>
            </a:pPr>
            <a:r>
              <a:rPr lang="en-US" dirty="0">
                <a:hlinkClick r:id="rId5"/>
              </a:rPr>
              <a:t>Robotics Lab </a:t>
            </a:r>
            <a:r>
              <a:rPr lang="en-US" dirty="0"/>
              <a:t>(Room 146)</a:t>
            </a:r>
          </a:p>
          <a:p>
            <a:pPr>
              <a:buClrTx/>
            </a:pPr>
            <a:r>
              <a:rPr lang="en-US" dirty="0">
                <a:hlinkClick r:id="rId6"/>
              </a:rPr>
              <a:t>3D XP Lab</a:t>
            </a:r>
            <a:r>
              <a:rPr lang="en-US" dirty="0"/>
              <a:t> (Room 145) – virtual reality</a:t>
            </a:r>
            <a:br>
              <a:rPr lang="en-US" dirty="0"/>
            </a:br>
            <a:endParaRPr lang="en-US" dirty="0"/>
          </a:p>
          <a:p>
            <a:pPr>
              <a:buClrTx/>
            </a:pPr>
            <a:r>
              <a:rPr lang="en-US" dirty="0"/>
              <a:t>Workshops:</a:t>
            </a:r>
          </a:p>
          <a:p>
            <a:pPr lvl="1">
              <a:buClrTx/>
            </a:pPr>
            <a:r>
              <a:rPr lang="en-US" dirty="0">
                <a:hlinkClick r:id="rId7"/>
              </a:rPr>
              <a:t>Maker Week </a:t>
            </a:r>
            <a:r>
              <a:rPr lang="en-US" dirty="0"/>
              <a:t>(every April) with hands-on entrepreneurial prototyping workshops</a:t>
            </a:r>
          </a:p>
          <a:p>
            <a:pPr lvl="1">
              <a:buClrTx/>
            </a:pPr>
            <a:r>
              <a:rPr lang="en-US" dirty="0">
                <a:hlinkClick r:id="rId8"/>
              </a:rPr>
              <a:t>Robotics Camp </a:t>
            </a:r>
            <a:r>
              <a:rPr lang="en-US" dirty="0"/>
              <a:t>(every summer) </a:t>
            </a:r>
            <a:endParaRPr lang="en-US" b="1" dirty="0">
              <a:solidFill>
                <a:srgbClr val="FF0000"/>
              </a:solidFill>
            </a:endParaRPr>
          </a:p>
          <a:p>
            <a:pPr lvl="2">
              <a:buClrTx/>
            </a:pPr>
            <a:r>
              <a:rPr lang="en-US" b="1" dirty="0"/>
              <a:t>Free for any interested UCR students</a:t>
            </a:r>
          </a:p>
          <a:p>
            <a:pPr lvl="2">
              <a:buClrTx/>
            </a:pPr>
            <a:r>
              <a:rPr lang="en-US" dirty="0"/>
              <a:t>For beginners and for all disciplines (20 slots)</a:t>
            </a:r>
          </a:p>
          <a:p>
            <a:pPr lvl="2">
              <a:buClrTx/>
            </a:pPr>
            <a:r>
              <a:rPr lang="en-US" dirty="0"/>
              <a:t>Hardware skills (CAD modeling) to create an object</a:t>
            </a:r>
          </a:p>
          <a:p>
            <a:pPr lvl="2">
              <a:buClrTx/>
            </a:pPr>
            <a:r>
              <a:rPr lang="en-US" dirty="0"/>
              <a:t>Software skills (Python and C++ coding)</a:t>
            </a:r>
          </a:p>
          <a:p>
            <a:pPr lvl="2">
              <a:buClrTx/>
            </a:pPr>
            <a:r>
              <a:rPr lang="en-US" dirty="0"/>
              <a:t>AI + Robotics Incorporating AI into the robot</a:t>
            </a:r>
          </a:p>
          <a:p>
            <a:pPr marL="457200" lvl="2" indent="0">
              <a:buClrTx/>
              <a:buFont typeface="Arial" pitchFamily="34" charset="0"/>
              <a:buNone/>
            </a:pPr>
            <a:br>
              <a:rPr lang="en-US" dirty="0"/>
            </a:br>
            <a:r>
              <a:rPr lang="en-US" sz="1700" dirty="0">
                <a:hlinkClick r:id="rId9"/>
              </a:rPr>
              <a:t>UC Loves Data Week</a:t>
            </a:r>
            <a:endParaRPr lang="en-US" sz="1700" dirty="0"/>
          </a:p>
        </p:txBody>
      </p:sp>
      <p:sp>
        <p:nvSpPr>
          <p:cNvPr id="6" name="TextBox 5">
            <a:extLst>
              <a:ext uri="{FF2B5EF4-FFF2-40B4-BE49-F238E27FC236}">
                <a16:creationId xmlns:a16="http://schemas.microsoft.com/office/drawing/2014/main" id="{DC892EF3-97DA-3D04-4732-FA75A4F08BE1}"/>
              </a:ext>
            </a:extLst>
          </p:cNvPr>
          <p:cNvSpPr txBox="1"/>
          <p:nvPr/>
        </p:nvSpPr>
        <p:spPr>
          <a:xfrm>
            <a:off x="3041151" y="2410052"/>
            <a:ext cx="1120820" cy="523220"/>
          </a:xfrm>
          <a:prstGeom prst="rect">
            <a:avLst/>
          </a:prstGeom>
          <a:noFill/>
        </p:spPr>
        <p:txBody>
          <a:bodyPr wrap="none" rtlCol="0">
            <a:spAutoFit/>
          </a:bodyPr>
          <a:lstStyle/>
          <a:p>
            <a:r>
              <a:rPr lang="en-US" dirty="0"/>
              <a:t>Experiential</a:t>
            </a:r>
            <a:br>
              <a:rPr lang="en-US" dirty="0"/>
            </a:br>
            <a:r>
              <a:rPr lang="en-US" dirty="0"/>
              <a:t>Learning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r="519" b="3193"/>
          <a:stretch/>
        </p:blipFill>
        <p:spPr>
          <a:xfrm>
            <a:off x="0" y="102870"/>
            <a:ext cx="9096587" cy="4937760"/>
          </a:xfrm>
          <a:prstGeom prst="rect">
            <a:avLst/>
          </a:prstGeom>
        </p:spPr>
      </p:pic>
      <p:sp>
        <p:nvSpPr>
          <p:cNvPr id="3" name="TextBox 2">
            <a:extLst>
              <a:ext uri="{FF2B5EF4-FFF2-40B4-BE49-F238E27FC236}">
                <a16:creationId xmlns:a16="http://schemas.microsoft.com/office/drawing/2014/main" id="{BCA20F18-C8F3-118D-7913-7524605DBF42}"/>
              </a:ext>
            </a:extLst>
          </p:cNvPr>
          <p:cNvSpPr txBox="1"/>
          <p:nvPr/>
        </p:nvSpPr>
        <p:spPr>
          <a:xfrm>
            <a:off x="508571" y="3154166"/>
            <a:ext cx="971741" cy="523220"/>
          </a:xfrm>
          <a:prstGeom prst="rect">
            <a:avLst/>
          </a:prstGeom>
          <a:noFill/>
        </p:spPr>
        <p:txBody>
          <a:bodyPr wrap="none" rtlCol="0">
            <a:spAutoFit/>
          </a:bodyPr>
          <a:lstStyle/>
          <a:p>
            <a:r>
              <a:rPr lang="en-US" dirty="0"/>
              <a:t>Data</a:t>
            </a:r>
            <a:br>
              <a:rPr lang="en-US" dirty="0"/>
            </a:br>
            <a:r>
              <a:rPr lang="en-US" dirty="0"/>
              <a:t>Discovery</a:t>
            </a:r>
          </a:p>
        </p:txBody>
      </p:sp>
      <p:sp>
        <p:nvSpPr>
          <p:cNvPr id="4" name="TextBox 3">
            <a:extLst>
              <a:ext uri="{FF2B5EF4-FFF2-40B4-BE49-F238E27FC236}">
                <a16:creationId xmlns:a16="http://schemas.microsoft.com/office/drawing/2014/main" id="{60108127-F7FF-93BF-3E0F-C0685AB17C23}"/>
              </a:ext>
            </a:extLst>
          </p:cNvPr>
          <p:cNvSpPr txBox="1"/>
          <p:nvPr/>
        </p:nvSpPr>
        <p:spPr>
          <a:xfrm>
            <a:off x="7608014" y="3154166"/>
            <a:ext cx="971741" cy="523220"/>
          </a:xfrm>
          <a:prstGeom prst="rect">
            <a:avLst/>
          </a:prstGeom>
          <a:noFill/>
        </p:spPr>
        <p:txBody>
          <a:bodyPr wrap="none" rtlCol="0">
            <a:spAutoFit/>
          </a:bodyPr>
          <a:lstStyle/>
          <a:p>
            <a:r>
              <a:rPr lang="en-US" dirty="0"/>
              <a:t>Scientific</a:t>
            </a:r>
          </a:p>
          <a:p>
            <a:r>
              <a:rPr lang="en-US" dirty="0"/>
              <a:t>Discovery</a:t>
            </a:r>
          </a:p>
        </p:txBody>
      </p:sp>
      <p:sp>
        <p:nvSpPr>
          <p:cNvPr id="5" name="TextBox 4">
            <a:extLst>
              <a:ext uri="{FF2B5EF4-FFF2-40B4-BE49-F238E27FC236}">
                <a16:creationId xmlns:a16="http://schemas.microsoft.com/office/drawing/2014/main" id="{9472FED6-133E-A45B-49D9-FD56BD1BE497}"/>
              </a:ext>
            </a:extLst>
          </p:cNvPr>
          <p:cNvSpPr txBox="1"/>
          <p:nvPr/>
        </p:nvSpPr>
        <p:spPr>
          <a:xfrm>
            <a:off x="7428215" y="1730914"/>
            <a:ext cx="1417376" cy="307777"/>
          </a:xfrm>
          <a:prstGeom prst="rect">
            <a:avLst/>
          </a:prstGeom>
          <a:noFill/>
        </p:spPr>
        <p:txBody>
          <a:bodyPr wrap="none" rtlCol="0">
            <a:spAutoFit/>
          </a:bodyPr>
          <a:lstStyle/>
          <a:p>
            <a:r>
              <a:rPr lang="en-US" dirty="0"/>
              <a:t>Instrumentation</a:t>
            </a:r>
          </a:p>
        </p:txBody>
      </p:sp>
      <p:sp>
        <p:nvSpPr>
          <p:cNvPr id="6" name="TextBox 5">
            <a:extLst>
              <a:ext uri="{FF2B5EF4-FFF2-40B4-BE49-F238E27FC236}">
                <a16:creationId xmlns:a16="http://schemas.microsoft.com/office/drawing/2014/main" id="{CC009F7E-C00C-CE3A-2B55-88510B2BC01A}"/>
              </a:ext>
            </a:extLst>
          </p:cNvPr>
          <p:cNvSpPr txBox="1"/>
          <p:nvPr/>
        </p:nvSpPr>
        <p:spPr>
          <a:xfrm>
            <a:off x="994441" y="1730914"/>
            <a:ext cx="354584" cy="307777"/>
          </a:xfrm>
          <a:prstGeom prst="rect">
            <a:avLst/>
          </a:prstGeom>
          <a:noFill/>
        </p:spPr>
        <p:txBody>
          <a:bodyPr wrap="none" rtlCol="0">
            <a:spAutoFit/>
          </a:bodyPr>
          <a:lstStyle/>
          <a:p>
            <a:r>
              <a:rPr lang="en-US" dirty="0"/>
              <a:t>AI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408482" y="965663"/>
            <a:ext cx="5542665" cy="19050"/>
          </a:xfrm>
          <a:prstGeom prst="line">
            <a:avLst/>
          </a:prstGeom>
          <a:ln w="57150" cap="flat">
            <a:solidFill>
              <a:srgbClr val="407AF6"/>
            </a:solidFill>
            <a:prstDash val="solid"/>
            <a:headEnd type="none" w="sm" len="sm"/>
            <a:tailEnd type="none" w="sm" len="sm"/>
          </a:ln>
        </p:spPr>
        <p:txBody>
          <a:bodyPr/>
          <a:lstStyle/>
          <a:p>
            <a:endParaRPr lang="en-US" sz="700" dirty="0"/>
          </a:p>
        </p:txBody>
      </p:sp>
      <p:sp>
        <p:nvSpPr>
          <p:cNvPr id="4" name="TextBox 4"/>
          <p:cNvSpPr txBox="1"/>
          <p:nvPr/>
        </p:nvSpPr>
        <p:spPr>
          <a:xfrm>
            <a:off x="615043" y="-74544"/>
            <a:ext cx="7696200" cy="1001364"/>
          </a:xfrm>
          <a:prstGeom prst="rect">
            <a:avLst/>
          </a:prstGeom>
        </p:spPr>
        <p:txBody>
          <a:bodyPr wrap="square" lIns="0" tIns="0" rIns="0" bIns="0" rtlCol="0" anchor="t">
            <a:spAutoFit/>
          </a:bodyPr>
          <a:lstStyle/>
          <a:p>
            <a:pPr algn="ctr">
              <a:lnSpc>
                <a:spcPts val="4125"/>
              </a:lnSpc>
            </a:pPr>
            <a:r>
              <a:rPr lang="en-US" sz="2400" spc="413" dirty="0">
                <a:latin typeface="Lovelo"/>
                <a:ea typeface="Lovelo"/>
                <a:cs typeface="Lovelo"/>
                <a:sym typeface="Lovelo"/>
              </a:rPr>
              <a:t>AI Enhanced Robotics Summer Camp </a:t>
            </a:r>
            <a:br>
              <a:rPr lang="en-US" sz="2400" spc="413" dirty="0">
                <a:latin typeface="Lovelo"/>
                <a:ea typeface="Lovelo"/>
                <a:cs typeface="Lovelo"/>
                <a:sym typeface="Lovelo"/>
              </a:rPr>
            </a:br>
            <a:r>
              <a:rPr lang="en-US" sz="2400" spc="413" dirty="0">
                <a:latin typeface="Lovelo"/>
                <a:ea typeface="Lovelo"/>
                <a:cs typeface="Lovelo"/>
                <a:sym typeface="Lovelo"/>
              </a:rPr>
              <a:t>LAB Workshops: From Zero to Hero  </a:t>
            </a:r>
          </a:p>
        </p:txBody>
      </p:sp>
      <p:sp>
        <p:nvSpPr>
          <p:cNvPr id="5" name="AutoShape 5"/>
          <p:cNvSpPr/>
          <p:nvPr/>
        </p:nvSpPr>
        <p:spPr>
          <a:xfrm>
            <a:off x="0" y="4773291"/>
            <a:ext cx="9429440" cy="370209"/>
          </a:xfrm>
          <a:prstGeom prst="rect">
            <a:avLst/>
          </a:prstGeom>
          <a:solidFill>
            <a:srgbClr val="097969"/>
          </a:solidFill>
        </p:spPr>
        <p:txBody>
          <a:bodyPr/>
          <a:lstStyle/>
          <a:p>
            <a:endParaRPr lang="en-US" sz="700"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2050" name="Picture 2">
            <a:extLst>
              <a:ext uri="{FF2B5EF4-FFF2-40B4-BE49-F238E27FC236}">
                <a16:creationId xmlns:a16="http://schemas.microsoft.com/office/drawing/2014/main" id="{7F5E44D6-B5D9-4DD6-B81D-70D1626F5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03494"/>
            <a:ext cx="3882212" cy="21817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78D2C8-D4B7-457D-9674-CB93FC37B382}"/>
              </a:ext>
            </a:extLst>
          </p:cNvPr>
          <p:cNvSpPr txBox="1"/>
          <p:nvPr/>
        </p:nvSpPr>
        <p:spPr>
          <a:xfrm>
            <a:off x="5372100" y="1160246"/>
            <a:ext cx="2939143" cy="2015936"/>
          </a:xfrm>
          <a:prstGeom prst="rect">
            <a:avLst/>
          </a:prstGeom>
          <a:noFill/>
        </p:spPr>
        <p:txBody>
          <a:bodyPr wrap="square">
            <a:spAutoFit/>
          </a:bodyPr>
          <a:lstStyle/>
          <a:p>
            <a:pPr fontAlgn="base">
              <a:spcAft>
                <a:spcPts val="600"/>
              </a:spcAft>
              <a:buFont typeface="Arial" panose="020B0604020202020204" pitchFamily="34" charset="0"/>
              <a:buChar char="•"/>
            </a:pPr>
            <a:r>
              <a:rPr lang="en-US" sz="1200" dirty="0">
                <a:latin typeface="Lato" panose="020F0502020204030203" pitchFamily="34" charset="0"/>
              </a:rPr>
              <a:t>An AI training method, which teaches the model to recognize items based on an image</a:t>
            </a:r>
          </a:p>
          <a:p>
            <a:pPr fontAlgn="base">
              <a:buFont typeface="Arial" panose="020B0604020202020204" pitchFamily="34" charset="0"/>
              <a:buChar char="•"/>
            </a:pPr>
            <a:br>
              <a:rPr lang="en-US" sz="1200" dirty="0"/>
            </a:br>
            <a:r>
              <a:rPr lang="en-US" sz="1200" dirty="0">
                <a:latin typeface="Lato" panose="020F0502020204030203" pitchFamily="34" charset="0"/>
              </a:rPr>
              <a:t>Convolutional Neural Nets Integrated with Robotics</a:t>
            </a:r>
          </a:p>
          <a:p>
            <a:pPr fontAlgn="base">
              <a:spcAft>
                <a:spcPts val="600"/>
              </a:spcAft>
              <a:buFont typeface="Arial" panose="020B0604020202020204" pitchFamily="34" charset="0"/>
              <a:buChar char="•"/>
            </a:pPr>
            <a:br>
              <a:rPr lang="en-US" sz="1200" dirty="0"/>
            </a:br>
            <a:r>
              <a:rPr lang="en-US" sz="1200" dirty="0">
                <a:latin typeface="Lato" panose="020F0502020204030203" pitchFamily="34" charset="0"/>
              </a:rPr>
              <a:t>Students were taught how to train the model and how to use the model in a real application</a:t>
            </a:r>
          </a:p>
        </p:txBody>
      </p:sp>
      <p:pic>
        <p:nvPicPr>
          <p:cNvPr id="3" name="Picture 2">
            <a:extLst>
              <a:ext uri="{FF2B5EF4-FFF2-40B4-BE49-F238E27FC236}">
                <a16:creationId xmlns:a16="http://schemas.microsoft.com/office/drawing/2014/main" id="{75D9B0B9-6DBE-45E9-88A7-089EF2D8555E}"/>
              </a:ext>
            </a:extLst>
          </p:cNvPr>
          <p:cNvPicPr>
            <a:picLocks noChangeAspect="1"/>
          </p:cNvPicPr>
          <p:nvPr/>
        </p:nvPicPr>
        <p:blipFill>
          <a:blip r:embed="rId3"/>
          <a:stretch>
            <a:fillRect/>
          </a:stretch>
        </p:blipFill>
        <p:spPr>
          <a:xfrm>
            <a:off x="201328" y="3532264"/>
            <a:ext cx="1679594" cy="1118713"/>
          </a:xfrm>
          <a:prstGeom prst="rect">
            <a:avLst/>
          </a:prstGeom>
        </p:spPr>
      </p:pic>
      <p:pic>
        <p:nvPicPr>
          <p:cNvPr id="7" name="Picture 6">
            <a:extLst>
              <a:ext uri="{FF2B5EF4-FFF2-40B4-BE49-F238E27FC236}">
                <a16:creationId xmlns:a16="http://schemas.microsoft.com/office/drawing/2014/main" id="{6F17CF5B-83B9-4FD1-8E4E-58EB51E3B01E}"/>
              </a:ext>
            </a:extLst>
          </p:cNvPr>
          <p:cNvPicPr>
            <a:picLocks noChangeAspect="1"/>
          </p:cNvPicPr>
          <p:nvPr/>
        </p:nvPicPr>
        <p:blipFill>
          <a:blip r:embed="rId4"/>
          <a:stretch>
            <a:fillRect/>
          </a:stretch>
        </p:blipFill>
        <p:spPr>
          <a:xfrm>
            <a:off x="2438400" y="3029684"/>
            <a:ext cx="2816596" cy="1743607"/>
          </a:xfrm>
          <a:prstGeom prst="rect">
            <a:avLst/>
          </a:prstGeom>
        </p:spPr>
      </p:pic>
      <p:pic>
        <p:nvPicPr>
          <p:cNvPr id="10" name="Picture 9">
            <a:extLst>
              <a:ext uri="{FF2B5EF4-FFF2-40B4-BE49-F238E27FC236}">
                <a16:creationId xmlns:a16="http://schemas.microsoft.com/office/drawing/2014/main" id="{5AF2FB84-0485-4350-BA34-D14C2EA34517}"/>
              </a:ext>
            </a:extLst>
          </p:cNvPr>
          <p:cNvPicPr>
            <a:picLocks noChangeAspect="1"/>
          </p:cNvPicPr>
          <p:nvPr/>
        </p:nvPicPr>
        <p:blipFill>
          <a:blip r:embed="rId5"/>
          <a:stretch>
            <a:fillRect/>
          </a:stretch>
        </p:blipFill>
        <p:spPr>
          <a:xfrm>
            <a:off x="6892185" y="3197849"/>
            <a:ext cx="1928681" cy="1284383"/>
          </a:xfrm>
          <a:prstGeom prst="rect">
            <a:avLst/>
          </a:prstGeom>
        </p:spPr>
      </p:pic>
      <p:sp>
        <p:nvSpPr>
          <p:cNvPr id="11" name="TextBox 10">
            <a:extLst>
              <a:ext uri="{FF2B5EF4-FFF2-40B4-BE49-F238E27FC236}">
                <a16:creationId xmlns:a16="http://schemas.microsoft.com/office/drawing/2014/main" id="{6AA38ED4-BE68-45F7-892F-A66C70397CD4}"/>
              </a:ext>
            </a:extLst>
          </p:cNvPr>
          <p:cNvSpPr txBox="1"/>
          <p:nvPr/>
        </p:nvSpPr>
        <p:spPr>
          <a:xfrm>
            <a:off x="5372100" y="3532264"/>
            <a:ext cx="1189749" cy="523220"/>
          </a:xfrm>
          <a:prstGeom prst="rect">
            <a:avLst/>
          </a:prstGeom>
          <a:noFill/>
        </p:spPr>
        <p:txBody>
          <a:bodyPr wrap="none" rtlCol="0">
            <a:spAutoFit/>
          </a:bodyPr>
          <a:lstStyle/>
          <a:p>
            <a:r>
              <a:rPr lang="en-US" dirty="0"/>
              <a:t>75% Female</a:t>
            </a:r>
            <a:br>
              <a:rPr lang="en-US" dirty="0"/>
            </a:br>
            <a:r>
              <a:rPr lang="en-US" dirty="0"/>
              <a:t>Attendees</a:t>
            </a:r>
          </a:p>
        </p:txBody>
      </p:sp>
    </p:spTree>
    <p:extLst>
      <p:ext uri="{BB962C8B-B14F-4D97-AF65-F5344CB8AC3E}">
        <p14:creationId xmlns:p14="http://schemas.microsoft.com/office/powerpoint/2010/main" val="3327318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364236" y="902581"/>
            <a:ext cx="5542665" cy="19050"/>
          </a:xfrm>
          <a:prstGeom prst="line">
            <a:avLst/>
          </a:prstGeom>
          <a:ln w="57150" cap="flat">
            <a:solidFill>
              <a:srgbClr val="407AF6"/>
            </a:solidFill>
            <a:prstDash val="solid"/>
            <a:headEnd type="none" w="sm" len="sm"/>
            <a:tailEnd type="none" w="sm" len="sm"/>
          </a:ln>
        </p:spPr>
        <p:txBody>
          <a:bodyPr/>
          <a:lstStyle/>
          <a:p>
            <a:endParaRPr lang="en-US" sz="700" dirty="0"/>
          </a:p>
        </p:txBody>
      </p:sp>
      <p:sp>
        <p:nvSpPr>
          <p:cNvPr id="4" name="TextBox 4"/>
          <p:cNvSpPr txBox="1"/>
          <p:nvPr/>
        </p:nvSpPr>
        <p:spPr>
          <a:xfrm>
            <a:off x="-105350" y="-56474"/>
            <a:ext cx="8847582" cy="981038"/>
          </a:xfrm>
          <a:prstGeom prst="rect">
            <a:avLst/>
          </a:prstGeom>
        </p:spPr>
        <p:txBody>
          <a:bodyPr wrap="square" lIns="0" tIns="0" rIns="0" bIns="0" rtlCol="0" anchor="t">
            <a:spAutoFit/>
          </a:bodyPr>
          <a:lstStyle/>
          <a:p>
            <a:pPr algn="ctr">
              <a:lnSpc>
                <a:spcPts val="4125"/>
              </a:lnSpc>
            </a:pPr>
            <a:r>
              <a:rPr lang="en-US" sz="3000" spc="413" dirty="0">
                <a:latin typeface="Lovelo"/>
                <a:ea typeface="Lovelo"/>
                <a:cs typeface="Lovelo"/>
                <a:sym typeface="Lovelo"/>
              </a:rPr>
              <a:t>Geospatial Information Services </a:t>
            </a:r>
            <a:br>
              <a:rPr lang="en-US" sz="3000" spc="413" dirty="0">
                <a:latin typeface="Lovelo"/>
                <a:ea typeface="Lovelo"/>
                <a:cs typeface="Lovelo"/>
                <a:sym typeface="Lovelo"/>
              </a:rPr>
            </a:br>
            <a:r>
              <a:rPr lang="en-US" sz="1800" spc="413" dirty="0">
                <a:latin typeface="+mn-lt"/>
                <a:ea typeface="Lovelo"/>
                <a:cs typeface="Lovelo"/>
                <a:sym typeface="Lovelo"/>
              </a:rPr>
              <a:t>AI + GIS + Drones Planet Imagery + ESRI Day</a:t>
            </a:r>
          </a:p>
        </p:txBody>
      </p:sp>
      <p:sp>
        <p:nvSpPr>
          <p:cNvPr id="5" name="AutoShape 5"/>
          <p:cNvSpPr/>
          <p:nvPr/>
        </p:nvSpPr>
        <p:spPr>
          <a:xfrm>
            <a:off x="0" y="4773291"/>
            <a:ext cx="9429440" cy="370209"/>
          </a:xfrm>
          <a:prstGeom prst="rect">
            <a:avLst/>
          </a:prstGeom>
          <a:solidFill>
            <a:srgbClr val="097969"/>
          </a:solidFill>
        </p:spPr>
        <p:txBody>
          <a:bodyPr/>
          <a:lstStyle/>
          <a:p>
            <a:endParaRPr lang="en-US" sz="700"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3" name="Picture 2">
            <a:extLst>
              <a:ext uri="{FF2B5EF4-FFF2-40B4-BE49-F238E27FC236}">
                <a16:creationId xmlns:a16="http://schemas.microsoft.com/office/drawing/2014/main" id="{732B02CC-75CF-486B-AB88-A24F0F0138D8}"/>
              </a:ext>
            </a:extLst>
          </p:cNvPr>
          <p:cNvPicPr>
            <a:picLocks noChangeAspect="1"/>
          </p:cNvPicPr>
          <p:nvPr/>
        </p:nvPicPr>
        <p:blipFill>
          <a:blip r:embed="rId2"/>
          <a:stretch>
            <a:fillRect/>
          </a:stretch>
        </p:blipFill>
        <p:spPr>
          <a:xfrm>
            <a:off x="486401" y="2468584"/>
            <a:ext cx="3742258" cy="1691706"/>
          </a:xfrm>
          <a:prstGeom prst="rect">
            <a:avLst/>
          </a:prstGeom>
        </p:spPr>
      </p:pic>
      <p:sp>
        <p:nvSpPr>
          <p:cNvPr id="9" name="TextBox 8">
            <a:extLst>
              <a:ext uri="{FF2B5EF4-FFF2-40B4-BE49-F238E27FC236}">
                <a16:creationId xmlns:a16="http://schemas.microsoft.com/office/drawing/2014/main" id="{E1E9F94A-80AA-4348-A026-06E05FF0C0B6}"/>
              </a:ext>
            </a:extLst>
          </p:cNvPr>
          <p:cNvSpPr txBox="1"/>
          <p:nvPr/>
        </p:nvSpPr>
        <p:spPr>
          <a:xfrm>
            <a:off x="2705100" y="4311626"/>
            <a:ext cx="6210300" cy="415498"/>
          </a:xfrm>
          <a:prstGeom prst="rect">
            <a:avLst/>
          </a:prstGeom>
          <a:noFill/>
        </p:spPr>
        <p:txBody>
          <a:bodyPr wrap="square">
            <a:spAutoFit/>
          </a:bodyPr>
          <a:lstStyle/>
          <a:p>
            <a:r>
              <a:rPr lang="en-US" sz="700" dirty="0"/>
              <a:t>In a collaboration with the Artificial Intelligence for Sustainable Agriculture (AI4SA) project, the library hosted Planet Imagery Day on May 2, 2025. The event featured presentations regarding using Planet imagery in Google Earth Engine and in ArcGIS products, given by staff from Planet and Esri respectively. </a:t>
            </a:r>
          </a:p>
        </p:txBody>
      </p:sp>
      <p:pic>
        <p:nvPicPr>
          <p:cNvPr id="13" name="Picture 12">
            <a:extLst>
              <a:ext uri="{FF2B5EF4-FFF2-40B4-BE49-F238E27FC236}">
                <a16:creationId xmlns:a16="http://schemas.microsoft.com/office/drawing/2014/main" id="{C77232D9-E8B1-4255-8CAE-0B16EF3A2953}"/>
              </a:ext>
            </a:extLst>
          </p:cNvPr>
          <p:cNvPicPr>
            <a:picLocks noChangeAspect="1"/>
          </p:cNvPicPr>
          <p:nvPr/>
        </p:nvPicPr>
        <p:blipFill>
          <a:blip r:embed="rId3"/>
          <a:stretch>
            <a:fillRect/>
          </a:stretch>
        </p:blipFill>
        <p:spPr>
          <a:xfrm>
            <a:off x="3001294" y="1003420"/>
            <a:ext cx="2713627" cy="1484602"/>
          </a:xfrm>
          <a:prstGeom prst="rect">
            <a:avLst/>
          </a:prstGeom>
        </p:spPr>
      </p:pic>
      <p:sp>
        <p:nvSpPr>
          <p:cNvPr id="14" name="TextBox 13">
            <a:extLst>
              <a:ext uri="{FF2B5EF4-FFF2-40B4-BE49-F238E27FC236}">
                <a16:creationId xmlns:a16="http://schemas.microsoft.com/office/drawing/2014/main" id="{378AD807-808B-4AE5-984C-B83C37D3F486}"/>
              </a:ext>
            </a:extLst>
          </p:cNvPr>
          <p:cNvSpPr txBox="1"/>
          <p:nvPr/>
        </p:nvSpPr>
        <p:spPr>
          <a:xfrm>
            <a:off x="4867011" y="3447851"/>
            <a:ext cx="3875221" cy="738664"/>
          </a:xfrm>
          <a:prstGeom prst="rect">
            <a:avLst/>
          </a:prstGeom>
          <a:noFill/>
        </p:spPr>
        <p:txBody>
          <a:bodyPr wrap="square">
            <a:spAutoFit/>
          </a:bodyPr>
          <a:lstStyle/>
          <a:p>
            <a:r>
              <a:rPr lang="en-US" dirty="0"/>
              <a:t>Planet Imagery Day is supported by USDA-NIFA's Artificial Intelligence for Sustainable Agriculture project</a:t>
            </a:r>
          </a:p>
        </p:txBody>
      </p:sp>
      <p:sp>
        <p:nvSpPr>
          <p:cNvPr id="16" name="TextBox 15">
            <a:extLst>
              <a:ext uri="{FF2B5EF4-FFF2-40B4-BE49-F238E27FC236}">
                <a16:creationId xmlns:a16="http://schemas.microsoft.com/office/drawing/2014/main" id="{D4F9771E-D76E-48A1-AAB0-4085DD3572E4}"/>
              </a:ext>
            </a:extLst>
          </p:cNvPr>
          <p:cNvSpPr txBox="1"/>
          <p:nvPr/>
        </p:nvSpPr>
        <p:spPr>
          <a:xfrm>
            <a:off x="4915342" y="2415991"/>
            <a:ext cx="4715796" cy="738664"/>
          </a:xfrm>
          <a:prstGeom prst="rect">
            <a:avLst/>
          </a:prstGeom>
          <a:noFill/>
        </p:spPr>
        <p:txBody>
          <a:bodyPr wrap="square">
            <a:spAutoFit/>
          </a:bodyPr>
          <a:lstStyle/>
          <a:p>
            <a:r>
              <a:rPr lang="en-US" dirty="0"/>
              <a:t>Dr. Nan Li, UCR Environmental Sciences</a:t>
            </a:r>
          </a:p>
          <a:p>
            <a:endParaRPr lang="en-US" dirty="0"/>
          </a:p>
          <a:p>
            <a:r>
              <a:rPr lang="en-US" dirty="0"/>
              <a:t>Dr. Nicolas dos Santos, UCR Computer Science</a:t>
            </a:r>
          </a:p>
        </p:txBody>
      </p:sp>
      <p:pic>
        <p:nvPicPr>
          <p:cNvPr id="7" name="Picture 6">
            <a:extLst>
              <a:ext uri="{FF2B5EF4-FFF2-40B4-BE49-F238E27FC236}">
                <a16:creationId xmlns:a16="http://schemas.microsoft.com/office/drawing/2014/main" id="{F86DE684-9FB7-4250-9137-47ED581C0233}"/>
              </a:ext>
            </a:extLst>
          </p:cNvPr>
          <p:cNvPicPr>
            <a:picLocks noChangeAspect="1"/>
          </p:cNvPicPr>
          <p:nvPr/>
        </p:nvPicPr>
        <p:blipFill>
          <a:blip r:embed="rId4"/>
          <a:stretch>
            <a:fillRect/>
          </a:stretch>
        </p:blipFill>
        <p:spPr>
          <a:xfrm>
            <a:off x="6058263" y="1029296"/>
            <a:ext cx="2713627" cy="1308700"/>
          </a:xfrm>
          <a:prstGeom prst="rect">
            <a:avLst/>
          </a:prstGeom>
        </p:spPr>
      </p:pic>
      <p:pic>
        <p:nvPicPr>
          <p:cNvPr id="10" name="Picture 9">
            <a:extLst>
              <a:ext uri="{FF2B5EF4-FFF2-40B4-BE49-F238E27FC236}">
                <a16:creationId xmlns:a16="http://schemas.microsoft.com/office/drawing/2014/main" id="{7E542417-201F-45EF-8EB4-2B675800F177}"/>
              </a:ext>
            </a:extLst>
          </p:cNvPr>
          <p:cNvPicPr>
            <a:picLocks noChangeAspect="1"/>
          </p:cNvPicPr>
          <p:nvPr/>
        </p:nvPicPr>
        <p:blipFill>
          <a:blip r:embed="rId5"/>
          <a:stretch>
            <a:fillRect/>
          </a:stretch>
        </p:blipFill>
        <p:spPr>
          <a:xfrm>
            <a:off x="510321" y="1190832"/>
            <a:ext cx="2067283" cy="1038222"/>
          </a:xfrm>
          <a:prstGeom prst="rect">
            <a:avLst/>
          </a:prstGeom>
        </p:spPr>
      </p:pic>
    </p:spTree>
    <p:extLst>
      <p:ext uri="{BB962C8B-B14F-4D97-AF65-F5344CB8AC3E}">
        <p14:creationId xmlns:p14="http://schemas.microsoft.com/office/powerpoint/2010/main" val="3424641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325D463-BD4F-8AEC-DD33-8D8642A0A039}"/>
              </a:ext>
            </a:extLst>
          </p:cNvPr>
          <p:cNvPicPr>
            <a:picLocks noGrp="1" noChangeAspect="1"/>
          </p:cNvPicPr>
          <p:nvPr>
            <p:ph type="pic" sz="quarter" idx="15"/>
          </p:nvPr>
        </p:nvPicPr>
        <p:blipFill>
          <a:blip r:embed="rId2"/>
          <a:srcRect l="34948" r="34948"/>
          <a:stretch>
            <a:fillRect/>
          </a:stretch>
        </p:blipFill>
        <p:spPr>
          <a:prstGeom prst="rect">
            <a:avLst/>
          </a:prstGeom>
          <a:solidFill>
            <a:srgbClr val="002856"/>
          </a:solidFill>
        </p:spPr>
      </p:pic>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0" y="70054"/>
            <a:ext cx="2752725" cy="994172"/>
          </a:xfrm>
        </p:spPr>
        <p:txBody>
          <a:bodyPr anchor="ctr"/>
          <a:lstStyle/>
          <a:p>
            <a:r>
              <a:rPr lang="en-US" dirty="0"/>
              <a:t>Agenda</a:t>
            </a:r>
          </a:p>
        </p:txBody>
      </p:sp>
      <p:sp>
        <p:nvSpPr>
          <p:cNvPr id="4" name="Text Placeholder 3">
            <a:extLst>
              <a:ext uri="{FF2B5EF4-FFF2-40B4-BE49-F238E27FC236}">
                <a16:creationId xmlns:a16="http://schemas.microsoft.com/office/drawing/2014/main" id="{DA821450-3024-4103-98AE-6D80CECEDA41}"/>
              </a:ext>
            </a:extLst>
          </p:cNvPr>
          <p:cNvSpPr>
            <a:spLocks noGrp="1"/>
          </p:cNvSpPr>
          <p:nvPr>
            <p:ph type="body" sz="quarter" idx="16"/>
          </p:nvPr>
        </p:nvSpPr>
        <p:spPr>
          <a:xfrm>
            <a:off x="3277114" y="201192"/>
            <a:ext cx="5405566" cy="4576360"/>
          </a:xfrm>
        </p:spPr>
        <p:txBody>
          <a:bodyPr anchor="ctr" anchorCtr="0">
            <a:normAutofit/>
          </a:bodyPr>
          <a:lstStyle/>
          <a:p>
            <a:r>
              <a:rPr lang="en-US" dirty="0"/>
              <a:t>Big Picture Introduction to AI Literacy Support at UCR</a:t>
            </a:r>
            <a:br>
              <a:rPr lang="en-US" dirty="0"/>
            </a:br>
            <a:r>
              <a:rPr lang="en-US" sz="1000" dirty="0"/>
              <a:t> How is this divided , Focus UCR Libraries Division of Research and Technology Services</a:t>
            </a:r>
          </a:p>
          <a:p>
            <a:r>
              <a:rPr lang="en-US" dirty="0"/>
              <a:t>Rationale and Strategy Towards AI Literacy: </a:t>
            </a:r>
            <a:br>
              <a:rPr lang="en-US" dirty="0"/>
            </a:br>
            <a:r>
              <a:rPr lang="en-US" sz="1000" dirty="0"/>
              <a:t>Onboarding, Cooperation, Collaboration, Research Services Emerging Technology, From Digital and Data </a:t>
            </a:r>
            <a:r>
              <a:rPr lang="en-US" sz="1000" dirty="0" err="1"/>
              <a:t>Literacyto</a:t>
            </a:r>
            <a:r>
              <a:rPr lang="en-US" sz="1000" dirty="0"/>
              <a:t> AI &amp; Learning: Staircase Model: Vygotsky Zone of Proximal Development</a:t>
            </a:r>
          </a:p>
          <a:p>
            <a:r>
              <a:rPr lang="en-US" dirty="0"/>
              <a:t>Personnel and Case Study Examples</a:t>
            </a:r>
            <a:br>
              <a:rPr lang="en-US" dirty="0"/>
            </a:br>
            <a:r>
              <a:rPr lang="en-US" dirty="0"/>
              <a:t>  </a:t>
            </a:r>
            <a:r>
              <a:rPr lang="en-US" sz="1000" dirty="0"/>
              <a:t>Data Research Scientist, AI Research Librarian</a:t>
            </a:r>
          </a:p>
          <a:p>
            <a:r>
              <a:rPr lang="en-US" dirty="0"/>
              <a:t>What is the Zero to Hero Pipeline?</a:t>
            </a:r>
            <a:br>
              <a:rPr lang="en-US" dirty="0"/>
            </a:br>
            <a:r>
              <a:rPr lang="en-US" sz="1000" dirty="0" err="1"/>
              <a:t>Interdiciscplinarity</a:t>
            </a:r>
            <a:r>
              <a:rPr lang="en-US" sz="1000" dirty="0"/>
              <a:t>, Emerging Technologies, Focus on Learning Format  Examples   Workshops, Digital Certificates, Consults, Meetups and Events</a:t>
            </a:r>
          </a:p>
          <a:p>
            <a:r>
              <a:rPr lang="en-US" dirty="0"/>
              <a:t>The Future: Local Open Source Lab, 2027</a:t>
            </a:r>
            <a:br>
              <a:rPr lang="en-US" dirty="0"/>
            </a:br>
            <a:r>
              <a:rPr lang="en-US" sz="1000" dirty="0"/>
              <a:t>Rational, Hardware, Staffing, Proprietary and Open Source AI Primary goals</a:t>
            </a:r>
          </a:p>
          <a:p>
            <a:r>
              <a:rPr lang="en-US" dirty="0"/>
              <a:t>Summary, Comments and Questions</a:t>
            </a:r>
          </a:p>
        </p:txBody>
      </p:sp>
      <p:sp>
        <p:nvSpPr>
          <p:cNvPr id="3" name="TextBox 2">
            <a:extLst>
              <a:ext uri="{FF2B5EF4-FFF2-40B4-BE49-F238E27FC236}">
                <a16:creationId xmlns:a16="http://schemas.microsoft.com/office/drawing/2014/main" id="{68424554-82AF-4E16-967A-6E4B499105E0}"/>
              </a:ext>
            </a:extLst>
          </p:cNvPr>
          <p:cNvSpPr txBox="1"/>
          <p:nvPr/>
        </p:nvSpPr>
        <p:spPr>
          <a:xfrm>
            <a:off x="3070286" y="229389"/>
            <a:ext cx="5819222" cy="307777"/>
          </a:xfrm>
          <a:prstGeom prst="rect">
            <a:avLst/>
          </a:prstGeom>
          <a:noFill/>
        </p:spPr>
        <p:txBody>
          <a:bodyPr wrap="none" rtlCol="0">
            <a:spAutoFit/>
          </a:bodyPr>
          <a:lstStyle/>
          <a:p>
            <a:r>
              <a:rPr lang="en-US" b="1" dirty="0"/>
              <a:t>Building AI Literacy Infrastructures: A Multi Unit Integration Model</a:t>
            </a:r>
          </a:p>
        </p:txBody>
      </p:sp>
    </p:spTree>
    <p:extLst>
      <p:ext uri="{BB962C8B-B14F-4D97-AF65-F5344CB8AC3E}">
        <p14:creationId xmlns:p14="http://schemas.microsoft.com/office/powerpoint/2010/main" val="343084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rotWithShape="1">
          <a:blip r:embed="rId2"/>
          <a:srcRect r="2574" b="3820"/>
          <a:stretch/>
        </p:blipFill>
        <p:spPr>
          <a:xfrm>
            <a:off x="304801" y="270017"/>
            <a:ext cx="8156027" cy="4488914"/>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DC231E-A881-A073-0422-1447785272FB}"/>
              </a:ext>
            </a:extLst>
          </p:cNvPr>
          <p:cNvSpPr txBox="1"/>
          <p:nvPr/>
        </p:nvSpPr>
        <p:spPr>
          <a:xfrm>
            <a:off x="4191899" y="555314"/>
            <a:ext cx="1790359" cy="523220"/>
          </a:xfrm>
          <a:prstGeom prst="rect">
            <a:avLst/>
          </a:prstGeom>
          <a:noFill/>
        </p:spPr>
        <p:txBody>
          <a:bodyPr wrap="square" rtlCol="0">
            <a:spAutoFit/>
          </a:bodyPr>
          <a:lstStyle/>
          <a:p>
            <a:r>
              <a:rPr lang="en-US" sz="2800" dirty="0">
                <a:solidFill>
                  <a:srgbClr val="6D7A81"/>
                </a:solidFill>
              </a:rPr>
              <a:t>Creation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2" name="Freeform: Shape 11">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59154" y="0"/>
            <a:ext cx="1897292" cy="51435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13163" y="0"/>
            <a:ext cx="1902325" cy="51435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FC0B36C6-3225-C95F-00F8-C7753665725C}"/>
              </a:ext>
            </a:extLst>
          </p:cNvPr>
          <p:cNvPicPr>
            <a:picLocks noChangeAspect="1"/>
          </p:cNvPicPr>
          <p:nvPr/>
        </p:nvPicPr>
        <p:blipFill>
          <a:blip r:embed="rId2"/>
          <a:srcRect l="16381" r="19276" b="2"/>
          <a:stretch>
            <a:fillRect/>
          </a:stretch>
        </p:blipFill>
        <p:spPr>
          <a:xfrm>
            <a:off x="1998220" y="10"/>
            <a:ext cx="7144670" cy="2553880"/>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16" name="Freeform: Shape 15">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8220" y="0"/>
            <a:ext cx="1465306" cy="2553891"/>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5507" y="2589609"/>
            <a:ext cx="2055742" cy="2553891"/>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a:extLst>
              <a:ext uri="{FF2B5EF4-FFF2-40B4-BE49-F238E27FC236}">
                <a16:creationId xmlns:a16="http://schemas.microsoft.com/office/drawing/2014/main" id="{E880DDA1-1243-8BF7-0B24-A1E1B41695EC}"/>
              </a:ext>
            </a:extLst>
          </p:cNvPr>
          <p:cNvSpPr txBox="1"/>
          <p:nvPr/>
        </p:nvSpPr>
        <p:spPr>
          <a:xfrm>
            <a:off x="5732980" y="-35711"/>
            <a:ext cx="800219" cy="830997"/>
          </a:xfrm>
          <a:prstGeom prst="rect">
            <a:avLst/>
          </a:prstGeom>
          <a:noFill/>
        </p:spPr>
        <p:txBody>
          <a:bodyPr wrap="none" rtlCol="0">
            <a:spAutoFit/>
          </a:bodyPr>
          <a:lstStyle/>
          <a:p>
            <a:r>
              <a:rPr lang="en-US" sz="4800" b="1" dirty="0">
                <a:solidFill>
                  <a:schemeClr val="bg1"/>
                </a:solidFill>
              </a:rPr>
              <a:t>AI</a:t>
            </a:r>
          </a:p>
        </p:txBody>
      </p:sp>
      <p:sp>
        <p:nvSpPr>
          <p:cNvPr id="7" name="TextBox 6">
            <a:extLst>
              <a:ext uri="{FF2B5EF4-FFF2-40B4-BE49-F238E27FC236}">
                <a16:creationId xmlns:a16="http://schemas.microsoft.com/office/drawing/2014/main" id="{49D358E3-3FD5-F54A-C4EE-084719A67184}"/>
              </a:ext>
            </a:extLst>
          </p:cNvPr>
          <p:cNvSpPr txBox="1"/>
          <p:nvPr/>
        </p:nvSpPr>
        <p:spPr>
          <a:xfrm>
            <a:off x="92962" y="1905856"/>
            <a:ext cx="1473663" cy="954107"/>
          </a:xfrm>
          <a:prstGeom prst="rect">
            <a:avLst/>
          </a:prstGeom>
          <a:noFill/>
        </p:spPr>
        <p:txBody>
          <a:bodyPr wrap="square" rtlCol="0">
            <a:spAutoFit/>
          </a:bodyPr>
          <a:lstStyle/>
          <a:p>
            <a:r>
              <a:rPr lang="en-US" dirty="0"/>
              <a:t>Workshops</a:t>
            </a:r>
          </a:p>
          <a:p>
            <a:r>
              <a:rPr lang="en-US" dirty="0"/>
              <a:t>On UCR, State </a:t>
            </a:r>
          </a:p>
          <a:p>
            <a:r>
              <a:rPr lang="en-US" dirty="0"/>
              <a:t>And National</a:t>
            </a:r>
            <a:br>
              <a:rPr lang="en-US" dirty="0"/>
            </a:br>
            <a:r>
              <a:rPr lang="en-US" dirty="0"/>
              <a:t>Levels</a:t>
            </a:r>
          </a:p>
        </p:txBody>
      </p:sp>
      <p:pic>
        <p:nvPicPr>
          <p:cNvPr id="9" name="Picture 8">
            <a:extLst>
              <a:ext uri="{FF2B5EF4-FFF2-40B4-BE49-F238E27FC236}">
                <a16:creationId xmlns:a16="http://schemas.microsoft.com/office/drawing/2014/main" id="{59E4E5A0-6BF9-949F-40EF-4F627EA98838}"/>
              </a:ext>
            </a:extLst>
          </p:cNvPr>
          <p:cNvPicPr>
            <a:picLocks noChangeAspect="1"/>
          </p:cNvPicPr>
          <p:nvPr/>
        </p:nvPicPr>
        <p:blipFill>
          <a:blip r:embed="rId3"/>
          <a:stretch>
            <a:fillRect/>
          </a:stretch>
        </p:blipFill>
        <p:spPr>
          <a:xfrm>
            <a:off x="897360" y="3092795"/>
            <a:ext cx="4126853" cy="2063427"/>
          </a:xfrm>
          <a:prstGeom prst="rect">
            <a:avLst/>
          </a:prstGeom>
        </p:spPr>
      </p:pic>
      <p:pic>
        <p:nvPicPr>
          <p:cNvPr id="13" name="Picture 12">
            <a:extLst>
              <a:ext uri="{FF2B5EF4-FFF2-40B4-BE49-F238E27FC236}">
                <a16:creationId xmlns:a16="http://schemas.microsoft.com/office/drawing/2014/main" id="{0E6392DF-9647-863B-1E81-6E63411B2934}"/>
              </a:ext>
            </a:extLst>
          </p:cNvPr>
          <p:cNvPicPr>
            <a:picLocks noChangeAspect="1"/>
          </p:cNvPicPr>
          <p:nvPr/>
        </p:nvPicPr>
        <p:blipFill>
          <a:blip r:embed="rId4"/>
          <a:stretch>
            <a:fillRect/>
          </a:stretch>
        </p:blipFill>
        <p:spPr>
          <a:xfrm>
            <a:off x="5024213" y="3080063"/>
            <a:ext cx="4119787" cy="2063427"/>
          </a:xfrm>
          <a:prstGeom prst="rect">
            <a:avLst/>
          </a:prstGeom>
        </p:spPr>
      </p:pic>
    </p:spTree>
    <p:extLst>
      <p:ext uri="{BB962C8B-B14F-4D97-AF65-F5344CB8AC3E}">
        <p14:creationId xmlns:p14="http://schemas.microsoft.com/office/powerpoint/2010/main" val="2820445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F43BB-F19A-42BE-A00A-1F5D6D959BFC}"/>
              </a:ext>
            </a:extLst>
          </p:cNvPr>
          <p:cNvPicPr>
            <a:picLocks noChangeAspect="1"/>
          </p:cNvPicPr>
          <p:nvPr/>
        </p:nvPicPr>
        <p:blipFill rotWithShape="1">
          <a:blip r:embed="rId2"/>
          <a:srcRect t="51481"/>
          <a:stretch/>
        </p:blipFill>
        <p:spPr>
          <a:xfrm>
            <a:off x="3155711" y="1225743"/>
            <a:ext cx="5988289" cy="3803365"/>
          </a:xfrm>
          <a:prstGeom prst="rect">
            <a:avLst/>
          </a:prstGeom>
        </p:spPr>
      </p:pic>
      <p:pic>
        <p:nvPicPr>
          <p:cNvPr id="2" name="Picture 1">
            <a:extLst>
              <a:ext uri="{FF2B5EF4-FFF2-40B4-BE49-F238E27FC236}">
                <a16:creationId xmlns:a16="http://schemas.microsoft.com/office/drawing/2014/main" id="{66F3DE56-A636-4089-91B7-4EEB9A2457B9}"/>
              </a:ext>
            </a:extLst>
          </p:cNvPr>
          <p:cNvPicPr>
            <a:picLocks noChangeAspect="1"/>
          </p:cNvPicPr>
          <p:nvPr/>
        </p:nvPicPr>
        <p:blipFill rotWithShape="1">
          <a:blip r:embed="rId2"/>
          <a:srcRect b="50177"/>
          <a:stretch/>
        </p:blipFill>
        <p:spPr>
          <a:xfrm>
            <a:off x="56508" y="1359308"/>
            <a:ext cx="3364787" cy="2153593"/>
          </a:xfrm>
          <a:prstGeom prst="rect">
            <a:avLst/>
          </a:prstGeom>
        </p:spPr>
      </p:pic>
      <p:sp>
        <p:nvSpPr>
          <p:cNvPr id="4" name="TextBox 3">
            <a:extLst>
              <a:ext uri="{FF2B5EF4-FFF2-40B4-BE49-F238E27FC236}">
                <a16:creationId xmlns:a16="http://schemas.microsoft.com/office/drawing/2014/main" id="{996DAD09-8526-966C-30D3-BA6BEEB119E6}"/>
              </a:ext>
            </a:extLst>
          </p:cNvPr>
          <p:cNvSpPr txBox="1"/>
          <p:nvPr/>
        </p:nvSpPr>
        <p:spPr>
          <a:xfrm>
            <a:off x="369600" y="431243"/>
            <a:ext cx="8662949" cy="707886"/>
          </a:xfrm>
          <a:prstGeom prst="rect">
            <a:avLst/>
          </a:prstGeom>
          <a:noFill/>
        </p:spPr>
        <p:txBody>
          <a:bodyPr wrap="none" rtlCol="0">
            <a:spAutoFit/>
          </a:bodyPr>
          <a:lstStyle/>
          <a:p>
            <a:pPr algn="ctr"/>
            <a:r>
              <a:rPr lang="en-US" sz="2000" b="1" dirty="0"/>
              <a:t>Digital Scholarship Certificates For Workforce Readiness</a:t>
            </a:r>
            <a:br>
              <a:rPr lang="en-US" sz="2000" b="1" dirty="0"/>
            </a:br>
            <a:r>
              <a:rPr lang="en-US" sz="2000" b="1" dirty="0"/>
              <a:t>Literacy in the 21</a:t>
            </a:r>
            <a:r>
              <a:rPr lang="en-US" sz="2000" b="1" baseline="30000" dirty="0"/>
              <a:t>st</a:t>
            </a:r>
            <a:r>
              <a:rPr lang="en-US" sz="2000" b="1" dirty="0"/>
              <a:t> Century means Information, Digital and AI Literacy</a:t>
            </a:r>
          </a:p>
        </p:txBody>
      </p:sp>
    </p:spTree>
    <p:extLst>
      <p:ext uri="{BB962C8B-B14F-4D97-AF65-F5344CB8AC3E}">
        <p14:creationId xmlns:p14="http://schemas.microsoft.com/office/powerpoint/2010/main" val="515119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65BD4-DD1A-396C-3D65-A28D96764AB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E8EA124-194D-6B16-791E-5BB117E9FF78}"/>
              </a:ext>
            </a:extLst>
          </p:cNvPr>
          <p:cNvSpPr/>
          <p:nvPr/>
        </p:nvSpPr>
        <p:spPr>
          <a:xfrm>
            <a:off x="0" y="-87612"/>
            <a:ext cx="2604393" cy="5231112"/>
          </a:xfrm>
          <a:prstGeom prst="rect">
            <a:avLst/>
          </a:prstGeom>
          <a:solidFill>
            <a:srgbClr val="097969"/>
          </a:solidFill>
        </p:spPr>
        <p:txBody>
          <a:bodyPr/>
          <a:lstStyle/>
          <a:p>
            <a:endParaRPr lang="en-US" sz="700" dirty="0"/>
          </a:p>
        </p:txBody>
      </p:sp>
      <p:sp>
        <p:nvSpPr>
          <p:cNvPr id="3" name="AutoShape 3">
            <a:extLst>
              <a:ext uri="{FF2B5EF4-FFF2-40B4-BE49-F238E27FC236}">
                <a16:creationId xmlns:a16="http://schemas.microsoft.com/office/drawing/2014/main" id="{E05E357D-EC77-E8E4-B8B5-5FBEB36CA32A}"/>
              </a:ext>
            </a:extLst>
          </p:cNvPr>
          <p:cNvSpPr/>
          <p:nvPr/>
        </p:nvSpPr>
        <p:spPr>
          <a:xfrm flipV="1">
            <a:off x="3371418" y="814388"/>
            <a:ext cx="5488609" cy="0"/>
          </a:xfrm>
          <a:prstGeom prst="line">
            <a:avLst/>
          </a:prstGeom>
          <a:ln w="57150" cap="flat">
            <a:solidFill>
              <a:srgbClr val="FFFFFF"/>
            </a:solidFill>
            <a:prstDash val="solid"/>
            <a:headEnd type="none" w="sm" len="sm"/>
            <a:tailEnd type="none" w="sm" len="sm"/>
          </a:ln>
        </p:spPr>
        <p:txBody>
          <a:bodyPr/>
          <a:lstStyle/>
          <a:p>
            <a:endParaRPr lang="en-US" sz="700" dirty="0"/>
          </a:p>
        </p:txBody>
      </p:sp>
      <p:sp>
        <p:nvSpPr>
          <p:cNvPr id="5" name="TextBox 5">
            <a:extLst>
              <a:ext uri="{FF2B5EF4-FFF2-40B4-BE49-F238E27FC236}">
                <a16:creationId xmlns:a16="http://schemas.microsoft.com/office/drawing/2014/main" id="{309935EE-0472-558F-6FB1-FF34110D94A2}"/>
              </a:ext>
            </a:extLst>
          </p:cNvPr>
          <p:cNvSpPr txBox="1"/>
          <p:nvPr/>
        </p:nvSpPr>
        <p:spPr>
          <a:xfrm>
            <a:off x="2839158" y="257175"/>
            <a:ext cx="5961942" cy="967509"/>
          </a:xfrm>
          <a:prstGeom prst="rect">
            <a:avLst/>
          </a:prstGeom>
        </p:spPr>
        <p:txBody>
          <a:bodyPr wrap="square" lIns="0" tIns="0" rIns="0" bIns="0" rtlCol="0" anchor="t">
            <a:spAutoFit/>
          </a:bodyPr>
          <a:lstStyle/>
          <a:p>
            <a:pPr>
              <a:lnSpc>
                <a:spcPts val="4125"/>
              </a:lnSpc>
            </a:pPr>
            <a:br>
              <a:rPr lang="en-US" spc="413" dirty="0">
                <a:latin typeface="Lovelo"/>
                <a:ea typeface="Lovelo"/>
                <a:cs typeface="Lovelo"/>
                <a:sym typeface="Lovelo"/>
              </a:rPr>
            </a:br>
            <a:r>
              <a:rPr lang="en-US" spc="413" dirty="0">
                <a:latin typeface="Lovelo"/>
                <a:ea typeface="Lovelo"/>
                <a:cs typeface="Lovelo"/>
                <a:sym typeface="Lovelo"/>
              </a:rPr>
              <a:t>Meetups, Thematic Weeks, Presentations</a:t>
            </a:r>
          </a:p>
        </p:txBody>
      </p:sp>
      <p:sp>
        <p:nvSpPr>
          <p:cNvPr id="6" name="AutoShape 6">
            <a:extLst>
              <a:ext uri="{FF2B5EF4-FFF2-40B4-BE49-F238E27FC236}">
                <a16:creationId xmlns:a16="http://schemas.microsoft.com/office/drawing/2014/main" id="{8A0D947D-521D-9BE5-D527-098EFF7A3531}"/>
              </a:ext>
            </a:extLst>
          </p:cNvPr>
          <p:cNvSpPr/>
          <p:nvPr/>
        </p:nvSpPr>
        <p:spPr>
          <a:xfrm flipV="1">
            <a:off x="2839158" y="1338263"/>
            <a:ext cx="4840862" cy="0"/>
          </a:xfrm>
          <a:prstGeom prst="line">
            <a:avLst/>
          </a:prstGeom>
          <a:ln w="57150" cap="flat">
            <a:solidFill>
              <a:srgbClr val="407AF6"/>
            </a:solidFill>
            <a:prstDash val="solid"/>
            <a:headEnd type="none" w="sm" len="sm"/>
            <a:tailEnd type="none" w="sm" len="sm"/>
          </a:ln>
        </p:spPr>
        <p:txBody>
          <a:bodyPr/>
          <a:lstStyle/>
          <a:p>
            <a:endParaRPr lang="en-US" sz="700" dirty="0"/>
          </a:p>
        </p:txBody>
      </p:sp>
      <p:pic>
        <p:nvPicPr>
          <p:cNvPr id="7" name="Picture 7">
            <a:extLst>
              <a:ext uri="{FF2B5EF4-FFF2-40B4-BE49-F238E27FC236}">
                <a16:creationId xmlns:a16="http://schemas.microsoft.com/office/drawing/2014/main" id="{B6D571FB-DBB8-2E1C-BF87-0E0A8401114D}"/>
              </a:ext>
            </a:extLst>
          </p:cNvPr>
          <p:cNvPicPr>
            <a:picLocks noChangeAspect="1"/>
          </p:cNvPicPr>
          <p:nvPr/>
        </p:nvPicPr>
        <p:blipFill>
          <a:blip r:embed="rId2"/>
          <a:stretch>
            <a:fillRect/>
          </a:stretch>
        </p:blipFill>
        <p:spPr>
          <a:xfrm>
            <a:off x="128042" y="2758077"/>
            <a:ext cx="2348309" cy="2348309"/>
          </a:xfrm>
          <a:prstGeom prst="rect">
            <a:avLst/>
          </a:prstGeom>
        </p:spPr>
      </p:pic>
      <p:pic>
        <p:nvPicPr>
          <p:cNvPr id="10" name="Picture 9">
            <a:extLst>
              <a:ext uri="{FF2B5EF4-FFF2-40B4-BE49-F238E27FC236}">
                <a16:creationId xmlns:a16="http://schemas.microsoft.com/office/drawing/2014/main" id="{457A6EC3-FFEB-0077-CF57-E323F694A4E9}"/>
              </a:ext>
            </a:extLst>
          </p:cNvPr>
          <p:cNvPicPr>
            <a:picLocks noChangeAspect="1"/>
          </p:cNvPicPr>
          <p:nvPr/>
        </p:nvPicPr>
        <p:blipFill>
          <a:blip r:embed="rId3"/>
          <a:stretch>
            <a:fillRect/>
          </a:stretch>
        </p:blipFill>
        <p:spPr>
          <a:xfrm>
            <a:off x="2669395" y="1432396"/>
            <a:ext cx="1474978" cy="2202152"/>
          </a:xfrm>
          <a:prstGeom prst="rect">
            <a:avLst/>
          </a:prstGeom>
        </p:spPr>
      </p:pic>
      <p:pic>
        <p:nvPicPr>
          <p:cNvPr id="15" name="Picture 14">
            <a:extLst>
              <a:ext uri="{FF2B5EF4-FFF2-40B4-BE49-F238E27FC236}">
                <a16:creationId xmlns:a16="http://schemas.microsoft.com/office/drawing/2014/main" id="{6336477B-CA8E-1CD3-B2DC-2AAF299ED03E}"/>
              </a:ext>
            </a:extLst>
          </p:cNvPr>
          <p:cNvPicPr>
            <a:picLocks noChangeAspect="1"/>
          </p:cNvPicPr>
          <p:nvPr/>
        </p:nvPicPr>
        <p:blipFill>
          <a:blip r:embed="rId4"/>
          <a:stretch>
            <a:fillRect/>
          </a:stretch>
        </p:blipFill>
        <p:spPr>
          <a:xfrm>
            <a:off x="4192047" y="1451843"/>
            <a:ext cx="1720113" cy="2243849"/>
          </a:xfrm>
          <a:prstGeom prst="rect">
            <a:avLst/>
          </a:prstGeom>
        </p:spPr>
      </p:pic>
      <p:pic>
        <p:nvPicPr>
          <p:cNvPr id="17" name="Picture 16">
            <a:extLst>
              <a:ext uri="{FF2B5EF4-FFF2-40B4-BE49-F238E27FC236}">
                <a16:creationId xmlns:a16="http://schemas.microsoft.com/office/drawing/2014/main" id="{950B7AFD-371A-3426-38F2-BE0AD61777EA}"/>
              </a:ext>
            </a:extLst>
          </p:cNvPr>
          <p:cNvPicPr>
            <a:picLocks noChangeAspect="1"/>
          </p:cNvPicPr>
          <p:nvPr/>
        </p:nvPicPr>
        <p:blipFill>
          <a:blip r:embed="rId5"/>
          <a:stretch>
            <a:fillRect/>
          </a:stretch>
        </p:blipFill>
        <p:spPr>
          <a:xfrm>
            <a:off x="5679553" y="1432396"/>
            <a:ext cx="1720112" cy="2390956"/>
          </a:xfrm>
          <a:prstGeom prst="rect">
            <a:avLst/>
          </a:prstGeom>
        </p:spPr>
      </p:pic>
      <p:sp>
        <p:nvSpPr>
          <p:cNvPr id="4" name="TextBox 3">
            <a:extLst>
              <a:ext uri="{FF2B5EF4-FFF2-40B4-BE49-F238E27FC236}">
                <a16:creationId xmlns:a16="http://schemas.microsoft.com/office/drawing/2014/main" id="{D3EFBE9B-6686-4B5F-809D-0607DF842698}"/>
              </a:ext>
            </a:extLst>
          </p:cNvPr>
          <p:cNvSpPr txBox="1"/>
          <p:nvPr/>
        </p:nvSpPr>
        <p:spPr>
          <a:xfrm>
            <a:off x="3201143" y="201628"/>
            <a:ext cx="5419074" cy="646331"/>
          </a:xfrm>
          <a:prstGeom prst="rect">
            <a:avLst/>
          </a:prstGeom>
          <a:noFill/>
        </p:spPr>
        <p:txBody>
          <a:bodyPr wrap="square" rtlCol="0">
            <a:spAutoFit/>
          </a:bodyPr>
          <a:lstStyle/>
          <a:p>
            <a:pPr algn="ctr"/>
            <a:r>
              <a:rPr lang="en-US" sz="1800" dirty="0"/>
              <a:t>AI Research Orientation to Technology Workshops and Faculty, Student AI Related Research</a:t>
            </a:r>
          </a:p>
        </p:txBody>
      </p:sp>
      <p:sp>
        <p:nvSpPr>
          <p:cNvPr id="8" name="TextBox 7">
            <a:extLst>
              <a:ext uri="{FF2B5EF4-FFF2-40B4-BE49-F238E27FC236}">
                <a16:creationId xmlns:a16="http://schemas.microsoft.com/office/drawing/2014/main" id="{2083BE39-EEA6-460B-B3CD-BEA615A0200C}"/>
              </a:ext>
            </a:extLst>
          </p:cNvPr>
          <p:cNvSpPr txBox="1"/>
          <p:nvPr/>
        </p:nvSpPr>
        <p:spPr>
          <a:xfrm>
            <a:off x="2739106" y="3748127"/>
            <a:ext cx="1665012" cy="738664"/>
          </a:xfrm>
          <a:prstGeom prst="rect">
            <a:avLst/>
          </a:prstGeom>
          <a:noFill/>
        </p:spPr>
        <p:txBody>
          <a:bodyPr wrap="square" rtlCol="0">
            <a:spAutoFit/>
          </a:bodyPr>
          <a:lstStyle/>
          <a:p>
            <a:r>
              <a:rPr lang="en-US" dirty="0"/>
              <a:t>AI Research Faculty </a:t>
            </a:r>
            <a:br>
              <a:rPr lang="en-US" dirty="0"/>
            </a:br>
            <a:r>
              <a:rPr lang="en-US" dirty="0"/>
              <a:t>Presentations</a:t>
            </a:r>
          </a:p>
        </p:txBody>
      </p:sp>
      <p:sp>
        <p:nvSpPr>
          <p:cNvPr id="9" name="TextBox 8">
            <a:extLst>
              <a:ext uri="{FF2B5EF4-FFF2-40B4-BE49-F238E27FC236}">
                <a16:creationId xmlns:a16="http://schemas.microsoft.com/office/drawing/2014/main" id="{68942F3F-FF40-4144-B3D7-38D8F4DD8264}"/>
              </a:ext>
            </a:extLst>
          </p:cNvPr>
          <p:cNvSpPr txBox="1"/>
          <p:nvPr/>
        </p:nvSpPr>
        <p:spPr>
          <a:xfrm>
            <a:off x="4459218" y="3824509"/>
            <a:ext cx="1180131" cy="738664"/>
          </a:xfrm>
          <a:prstGeom prst="rect">
            <a:avLst/>
          </a:prstGeom>
          <a:noFill/>
        </p:spPr>
        <p:txBody>
          <a:bodyPr wrap="none" rtlCol="0">
            <a:spAutoFit/>
          </a:bodyPr>
          <a:lstStyle/>
          <a:p>
            <a:r>
              <a:rPr lang="en-US" dirty="0"/>
              <a:t>AI/Robotics</a:t>
            </a:r>
            <a:br>
              <a:rPr lang="en-US" dirty="0"/>
            </a:br>
            <a:r>
              <a:rPr lang="en-US" dirty="0"/>
              <a:t>Training Kits</a:t>
            </a:r>
            <a:br>
              <a:rPr lang="en-US" dirty="0"/>
            </a:br>
            <a:r>
              <a:rPr lang="en-US" dirty="0"/>
              <a:t>Workshops</a:t>
            </a:r>
          </a:p>
        </p:txBody>
      </p:sp>
      <p:sp>
        <p:nvSpPr>
          <p:cNvPr id="16" name="TextBox 15">
            <a:extLst>
              <a:ext uri="{FF2B5EF4-FFF2-40B4-BE49-F238E27FC236}">
                <a16:creationId xmlns:a16="http://schemas.microsoft.com/office/drawing/2014/main" id="{3A769555-78CE-4EEF-A9F4-D2DDA5B6EF11}"/>
              </a:ext>
            </a:extLst>
          </p:cNvPr>
          <p:cNvSpPr txBox="1"/>
          <p:nvPr/>
        </p:nvSpPr>
        <p:spPr>
          <a:xfrm>
            <a:off x="7322059" y="1615195"/>
            <a:ext cx="1746377" cy="954107"/>
          </a:xfrm>
          <a:prstGeom prst="rect">
            <a:avLst/>
          </a:prstGeom>
          <a:noFill/>
        </p:spPr>
        <p:txBody>
          <a:bodyPr wrap="square">
            <a:spAutoFit/>
          </a:bodyPr>
          <a:lstStyle/>
          <a:p>
            <a:r>
              <a:rPr lang="en-US" dirty="0"/>
              <a:t>Data, AI, </a:t>
            </a:r>
            <a:br>
              <a:rPr lang="en-US" dirty="0"/>
            </a:br>
            <a:r>
              <a:rPr lang="en-US" dirty="0"/>
              <a:t>Open Access</a:t>
            </a:r>
            <a:br>
              <a:rPr lang="en-US" dirty="0"/>
            </a:br>
            <a:r>
              <a:rPr lang="en-US" dirty="0"/>
              <a:t>Global North and South Presentation</a:t>
            </a:r>
          </a:p>
        </p:txBody>
      </p:sp>
      <p:pic>
        <p:nvPicPr>
          <p:cNvPr id="14" name="Picture 13">
            <a:extLst>
              <a:ext uri="{FF2B5EF4-FFF2-40B4-BE49-F238E27FC236}">
                <a16:creationId xmlns:a16="http://schemas.microsoft.com/office/drawing/2014/main" id="{55BB979D-A14A-46C0-9890-F3F7A533DDA5}"/>
              </a:ext>
            </a:extLst>
          </p:cNvPr>
          <p:cNvPicPr>
            <a:picLocks noChangeAspect="1"/>
          </p:cNvPicPr>
          <p:nvPr/>
        </p:nvPicPr>
        <p:blipFill>
          <a:blip r:embed="rId6"/>
          <a:stretch>
            <a:fillRect/>
          </a:stretch>
        </p:blipFill>
        <p:spPr>
          <a:xfrm>
            <a:off x="6454024" y="3823352"/>
            <a:ext cx="2689976" cy="1344988"/>
          </a:xfrm>
          <a:prstGeom prst="rect">
            <a:avLst/>
          </a:prstGeom>
        </p:spPr>
      </p:pic>
      <p:sp>
        <p:nvSpPr>
          <p:cNvPr id="18" name="TextBox 17">
            <a:extLst>
              <a:ext uri="{FF2B5EF4-FFF2-40B4-BE49-F238E27FC236}">
                <a16:creationId xmlns:a16="http://schemas.microsoft.com/office/drawing/2014/main" id="{718BA734-4624-41A5-9D07-42444176DA6A}"/>
              </a:ext>
            </a:extLst>
          </p:cNvPr>
          <p:cNvSpPr txBox="1"/>
          <p:nvPr/>
        </p:nvSpPr>
        <p:spPr>
          <a:xfrm>
            <a:off x="7399665" y="2990556"/>
            <a:ext cx="1720112" cy="738664"/>
          </a:xfrm>
          <a:prstGeom prst="rect">
            <a:avLst/>
          </a:prstGeom>
          <a:noFill/>
        </p:spPr>
        <p:txBody>
          <a:bodyPr wrap="square" rtlCol="0">
            <a:spAutoFit/>
          </a:bodyPr>
          <a:lstStyle/>
          <a:p>
            <a:r>
              <a:rPr lang="en-US" dirty="0"/>
              <a:t>Streaming Party</a:t>
            </a:r>
            <a:br>
              <a:rPr lang="en-US" dirty="0"/>
            </a:br>
            <a:r>
              <a:rPr lang="en-US" dirty="0"/>
              <a:t>For Faculty Students and Staff</a:t>
            </a:r>
          </a:p>
        </p:txBody>
      </p:sp>
    </p:spTree>
    <p:extLst>
      <p:ext uri="{BB962C8B-B14F-4D97-AF65-F5344CB8AC3E}">
        <p14:creationId xmlns:p14="http://schemas.microsoft.com/office/powerpoint/2010/main" val="3581159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
        <p:nvSpPr>
          <p:cNvPr id="3" name="TextBox 2">
            <a:extLst>
              <a:ext uri="{FF2B5EF4-FFF2-40B4-BE49-F238E27FC236}">
                <a16:creationId xmlns:a16="http://schemas.microsoft.com/office/drawing/2014/main" id="{3BA2EBA9-5CCF-F82F-0ED5-73FAFD4312F5}"/>
              </a:ext>
            </a:extLst>
          </p:cNvPr>
          <p:cNvSpPr txBox="1"/>
          <p:nvPr/>
        </p:nvSpPr>
        <p:spPr>
          <a:xfrm>
            <a:off x="2144112" y="507645"/>
            <a:ext cx="2497807" cy="707886"/>
          </a:xfrm>
          <a:prstGeom prst="rect">
            <a:avLst/>
          </a:prstGeom>
          <a:noFill/>
        </p:spPr>
        <p:txBody>
          <a:bodyPr wrap="square" rtlCol="0">
            <a:spAutoFit/>
          </a:bodyPr>
          <a:lstStyle/>
          <a:p>
            <a:r>
              <a:rPr lang="en-US" sz="2000" b="1" dirty="0"/>
              <a:t>Local Open Source                      AI Lab </a:t>
            </a:r>
          </a:p>
        </p:txBody>
      </p:sp>
      <p:sp>
        <p:nvSpPr>
          <p:cNvPr id="5" name="TextBox 4">
            <a:extLst>
              <a:ext uri="{FF2B5EF4-FFF2-40B4-BE49-F238E27FC236}">
                <a16:creationId xmlns:a16="http://schemas.microsoft.com/office/drawing/2014/main" id="{D9DDC974-BFA1-4AFD-9514-999D2BD63F16}"/>
              </a:ext>
            </a:extLst>
          </p:cNvPr>
          <p:cNvSpPr txBox="1"/>
          <p:nvPr/>
        </p:nvSpPr>
        <p:spPr>
          <a:xfrm>
            <a:off x="2249214" y="79015"/>
            <a:ext cx="4645572" cy="523220"/>
          </a:xfrm>
          <a:prstGeom prst="rect">
            <a:avLst/>
          </a:prstGeom>
          <a:noFill/>
        </p:spPr>
        <p:txBody>
          <a:bodyPr wrap="square">
            <a:spAutoFit/>
          </a:bodyPr>
          <a:lstStyle/>
          <a:p>
            <a:r>
              <a:rPr lang="en-US" sz="2800" b="1" dirty="0"/>
              <a:t>2027</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608"/>
          <a:stretch>
            <a:fillRect/>
          </a:stretch>
        </p:blipFill>
        <p:spPr>
          <a:xfrm>
            <a:off x="0" y="87927"/>
            <a:ext cx="9144000" cy="4967646"/>
          </a:xfrm>
          <a:prstGeom prst="rect">
            <a:avLst/>
          </a:prstGeom>
        </p:spPr>
      </p:pic>
      <p:sp>
        <p:nvSpPr>
          <p:cNvPr id="3" name="TextBox 2">
            <a:extLst>
              <a:ext uri="{FF2B5EF4-FFF2-40B4-BE49-F238E27FC236}">
                <a16:creationId xmlns:a16="http://schemas.microsoft.com/office/drawing/2014/main" id="{D40872D7-7FDF-880D-3AF4-4794E29DAA19}"/>
              </a:ext>
            </a:extLst>
          </p:cNvPr>
          <p:cNvSpPr txBox="1"/>
          <p:nvPr/>
        </p:nvSpPr>
        <p:spPr>
          <a:xfrm>
            <a:off x="598723" y="4681300"/>
            <a:ext cx="5731056" cy="523220"/>
          </a:xfrm>
          <a:prstGeom prst="rect">
            <a:avLst/>
          </a:prstGeom>
          <a:noFill/>
        </p:spPr>
        <p:txBody>
          <a:bodyPr wrap="none" rtlCol="0">
            <a:spAutoFit/>
          </a:bodyPr>
          <a:lstStyle/>
          <a:p>
            <a:pPr algn="ctr"/>
            <a:r>
              <a:rPr lang="en-US" dirty="0"/>
              <a:t>If a Bigger Lab Needed, Scale: (Option #3 x 2) = Double or Triple Size</a:t>
            </a:r>
            <a:br>
              <a:rPr lang="en-US" dirty="0"/>
            </a:br>
            <a:r>
              <a:rPr lang="en-US" dirty="0"/>
              <a:t>Speed and/or Processing Power (Larger AI Models) Balance</a:t>
            </a:r>
          </a:p>
        </p:txBody>
      </p:sp>
      <p:sp>
        <p:nvSpPr>
          <p:cNvPr id="4" name="TextBox 3">
            <a:extLst>
              <a:ext uri="{FF2B5EF4-FFF2-40B4-BE49-F238E27FC236}">
                <a16:creationId xmlns:a16="http://schemas.microsoft.com/office/drawing/2014/main" id="{E9B35668-B7D8-3198-E334-C16170A84DB3}"/>
              </a:ext>
            </a:extLst>
          </p:cNvPr>
          <p:cNvSpPr txBox="1"/>
          <p:nvPr/>
        </p:nvSpPr>
        <p:spPr>
          <a:xfrm>
            <a:off x="4114800" y="1922015"/>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AE4696C-A535-8A8C-7E66-741E1A23B97A}"/>
              </a:ext>
            </a:extLst>
          </p:cNvPr>
          <p:cNvSpPr txBox="1"/>
          <p:nvPr/>
        </p:nvSpPr>
        <p:spPr>
          <a:xfrm>
            <a:off x="6329779" y="4856085"/>
            <a:ext cx="184731" cy="307777"/>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D5BDD6A8-DCC9-EA7F-0663-1AC2CD3F35A3}"/>
              </a:ext>
            </a:extLst>
          </p:cNvPr>
          <p:cNvSpPr txBox="1"/>
          <p:nvPr/>
        </p:nvSpPr>
        <p:spPr>
          <a:xfrm>
            <a:off x="6581052" y="4696288"/>
            <a:ext cx="2252230" cy="307777"/>
          </a:xfrm>
          <a:prstGeom prst="rect">
            <a:avLst/>
          </a:prstGeom>
          <a:noFill/>
        </p:spPr>
        <p:txBody>
          <a:bodyPr wrap="square" rtlCol="0">
            <a:spAutoFit/>
          </a:bodyPr>
          <a:lstStyle/>
          <a:p>
            <a:r>
              <a:rPr lang="en-US" b="1" dirty="0">
                <a:hlinkClick r:id="rId3"/>
              </a:rPr>
              <a:t>Full Lab Project Specs</a:t>
            </a:r>
            <a:endParaRPr lang="en-US"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pic>
        <p:nvPicPr>
          <p:cNvPr id="4" name="Picture 3">
            <a:extLst>
              <a:ext uri="{FF2B5EF4-FFF2-40B4-BE49-F238E27FC236}">
                <a16:creationId xmlns:a16="http://schemas.microsoft.com/office/drawing/2014/main" id="{8E8C4599-B2D4-4A7D-B61F-CCF93DFC0B52}"/>
              </a:ext>
            </a:extLst>
          </p:cNvPr>
          <p:cNvPicPr>
            <a:picLocks noChangeAspect="1"/>
          </p:cNvPicPr>
          <p:nvPr/>
        </p:nvPicPr>
        <p:blipFill>
          <a:blip r:embed="rId3"/>
          <a:stretch>
            <a:fillRect/>
          </a:stretch>
        </p:blipFill>
        <p:spPr>
          <a:xfrm>
            <a:off x="646593" y="4010326"/>
            <a:ext cx="2359365" cy="381053"/>
          </a:xfrm>
          <a:prstGeom prst="rect">
            <a:avLst/>
          </a:prstGeom>
        </p:spPr>
      </p:pic>
      <p:sp>
        <p:nvSpPr>
          <p:cNvPr id="5" name="TextBox 4">
            <a:extLst>
              <a:ext uri="{FF2B5EF4-FFF2-40B4-BE49-F238E27FC236}">
                <a16:creationId xmlns:a16="http://schemas.microsoft.com/office/drawing/2014/main" id="{8C1DA874-6CF4-4DBA-A4C8-360D12ACFEED}"/>
              </a:ext>
            </a:extLst>
          </p:cNvPr>
          <p:cNvSpPr txBox="1"/>
          <p:nvPr/>
        </p:nvSpPr>
        <p:spPr>
          <a:xfrm>
            <a:off x="599636" y="3962774"/>
            <a:ext cx="2552302" cy="353943"/>
          </a:xfrm>
          <a:prstGeom prst="rect">
            <a:avLst/>
          </a:prstGeom>
          <a:noFill/>
        </p:spPr>
        <p:txBody>
          <a:bodyPr wrap="none" rtlCol="0">
            <a:spAutoFit/>
          </a:bodyPr>
          <a:lstStyle/>
          <a:p>
            <a:r>
              <a:rPr lang="en-US" sz="1700" dirty="0"/>
              <a:t>Cyberinfrastructure Staff</a:t>
            </a:r>
          </a:p>
        </p:txBody>
      </p:sp>
      <p:sp>
        <p:nvSpPr>
          <p:cNvPr id="6" name="TextBox 5">
            <a:extLst>
              <a:ext uri="{FF2B5EF4-FFF2-40B4-BE49-F238E27FC236}">
                <a16:creationId xmlns:a16="http://schemas.microsoft.com/office/drawing/2014/main" id="{5B707576-F8F9-4967-99A4-10698C6BCBF3}"/>
              </a:ext>
            </a:extLst>
          </p:cNvPr>
          <p:cNvSpPr txBox="1"/>
          <p:nvPr/>
        </p:nvSpPr>
        <p:spPr>
          <a:xfrm>
            <a:off x="3489434" y="4587447"/>
            <a:ext cx="1896673" cy="307777"/>
          </a:xfrm>
          <a:prstGeom prst="rect">
            <a:avLst/>
          </a:prstGeom>
          <a:noFill/>
        </p:spPr>
        <p:txBody>
          <a:bodyPr wrap="none" rtlCol="0">
            <a:spAutoFit/>
          </a:bodyPr>
          <a:lstStyle/>
          <a:p>
            <a:r>
              <a:rPr lang="en-US" dirty="0"/>
              <a:t>AI Lab Subcommittee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42353-885A-8F4C-9692-44CA37B6A931}"/>
              </a:ext>
            </a:extLst>
          </p:cNvPr>
          <p:cNvPicPr>
            <a:picLocks noChangeAspect="1"/>
          </p:cNvPicPr>
          <p:nvPr/>
        </p:nvPicPr>
        <p:blipFill>
          <a:blip r:embed="rId2"/>
          <a:stretch>
            <a:fillRect/>
          </a:stretch>
        </p:blipFill>
        <p:spPr>
          <a:xfrm>
            <a:off x="-92467" y="10561"/>
            <a:ext cx="9144000" cy="5101714"/>
          </a:xfrm>
          <a:prstGeom prst="rect">
            <a:avLst/>
          </a:prstGeom>
        </p:spPr>
      </p:pic>
      <p:pic>
        <p:nvPicPr>
          <p:cNvPr id="14" name="Picture 13">
            <a:extLst>
              <a:ext uri="{FF2B5EF4-FFF2-40B4-BE49-F238E27FC236}">
                <a16:creationId xmlns:a16="http://schemas.microsoft.com/office/drawing/2014/main" id="{B3B2B764-F1A8-43BC-8EEE-89D8357F061E}"/>
              </a:ext>
            </a:extLst>
          </p:cNvPr>
          <p:cNvPicPr>
            <a:picLocks noChangeAspect="1"/>
          </p:cNvPicPr>
          <p:nvPr/>
        </p:nvPicPr>
        <p:blipFill>
          <a:blip r:embed="rId3"/>
          <a:stretch>
            <a:fillRect/>
          </a:stretch>
        </p:blipFill>
        <p:spPr>
          <a:xfrm>
            <a:off x="4063143" y="713923"/>
            <a:ext cx="507779" cy="381053"/>
          </a:xfrm>
          <a:prstGeom prst="rect">
            <a:avLst/>
          </a:prstGeom>
        </p:spPr>
      </p:pic>
      <p:sp>
        <p:nvSpPr>
          <p:cNvPr id="2" name="TextBox 1">
            <a:extLst>
              <a:ext uri="{FF2B5EF4-FFF2-40B4-BE49-F238E27FC236}">
                <a16:creationId xmlns:a16="http://schemas.microsoft.com/office/drawing/2014/main" id="{CA7B66A7-8762-A565-C7D4-964A451FBA8C}"/>
              </a:ext>
            </a:extLst>
          </p:cNvPr>
          <p:cNvSpPr txBox="1"/>
          <p:nvPr/>
        </p:nvSpPr>
        <p:spPr>
          <a:xfrm>
            <a:off x="698641" y="3133618"/>
            <a:ext cx="3780892" cy="523220"/>
          </a:xfrm>
          <a:prstGeom prst="rect">
            <a:avLst/>
          </a:prstGeom>
          <a:noFill/>
        </p:spPr>
        <p:txBody>
          <a:bodyPr wrap="square" rtlCol="0">
            <a:spAutoFit/>
          </a:bodyPr>
          <a:lstStyle/>
          <a:p>
            <a:r>
              <a:rPr lang="en-US" b="1" dirty="0"/>
              <a:t>Government Retraction /AI Corporate </a:t>
            </a:r>
            <a:br>
              <a:rPr lang="en-US" b="1" dirty="0"/>
            </a:br>
            <a:r>
              <a:rPr lang="en-US" b="1" dirty="0"/>
              <a:t>Hobbling: </a:t>
            </a:r>
            <a:r>
              <a:rPr lang="en-US" sz="1200" dirty="0"/>
              <a:t>Anthropic Fable 5, Mythos</a:t>
            </a:r>
            <a:endParaRPr lang="en-US" sz="1200" b="1" dirty="0"/>
          </a:p>
        </p:txBody>
      </p:sp>
      <p:sp>
        <p:nvSpPr>
          <p:cNvPr id="3" name="TextBox 2">
            <a:extLst>
              <a:ext uri="{FF2B5EF4-FFF2-40B4-BE49-F238E27FC236}">
                <a16:creationId xmlns:a16="http://schemas.microsoft.com/office/drawing/2014/main" id="{9C5DB449-8757-93C2-B770-76CBFF5A4981}"/>
              </a:ext>
            </a:extLst>
          </p:cNvPr>
          <p:cNvSpPr txBox="1"/>
          <p:nvPr/>
        </p:nvSpPr>
        <p:spPr>
          <a:xfrm>
            <a:off x="750014" y="3714108"/>
            <a:ext cx="3664786" cy="738664"/>
          </a:xfrm>
          <a:prstGeom prst="rect">
            <a:avLst/>
          </a:prstGeom>
          <a:noFill/>
        </p:spPr>
        <p:txBody>
          <a:bodyPr wrap="none" rtlCol="0">
            <a:spAutoFit/>
          </a:bodyPr>
          <a:lstStyle/>
          <a:p>
            <a:r>
              <a:rPr lang="en-US" b="1" dirty="0"/>
              <a:t>Data Privacy/Campus IP: </a:t>
            </a:r>
            <a:r>
              <a:rPr lang="en-US" dirty="0"/>
              <a:t>Data and IP </a:t>
            </a:r>
            <a:br>
              <a:rPr lang="en-US" dirty="0"/>
            </a:br>
            <a:r>
              <a:rPr lang="en-US" dirty="0"/>
              <a:t>are off campus, model usage/data could be </a:t>
            </a:r>
          </a:p>
          <a:p>
            <a:r>
              <a:rPr lang="en-US" dirty="0"/>
              <a:t>retracted by various entities</a:t>
            </a:r>
            <a:endParaRPr lang="en-US" b="1" dirty="0"/>
          </a:p>
        </p:txBody>
      </p:sp>
      <p:sp>
        <p:nvSpPr>
          <p:cNvPr id="7" name="TextBox 6">
            <a:extLst>
              <a:ext uri="{FF2B5EF4-FFF2-40B4-BE49-F238E27FC236}">
                <a16:creationId xmlns:a16="http://schemas.microsoft.com/office/drawing/2014/main" id="{8033A560-CC0C-BE21-316B-9ADE44767986}"/>
              </a:ext>
            </a:extLst>
          </p:cNvPr>
          <p:cNvSpPr txBox="1"/>
          <p:nvPr/>
        </p:nvSpPr>
        <p:spPr>
          <a:xfrm>
            <a:off x="4729202" y="3929552"/>
            <a:ext cx="46233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Data Privacy/Campus IP: </a:t>
            </a:r>
            <a:r>
              <a:rPr kumimoji="0" lang="en-US" sz="1400" b="0" i="0" u="none" strike="noStrike" kern="0" cap="none" spc="0" normalizeH="0" baseline="0" noProof="0" dirty="0">
                <a:ln>
                  <a:noFill/>
                </a:ln>
                <a:solidFill>
                  <a:srgbClr val="000000"/>
                </a:solidFill>
                <a:effectLst/>
                <a:uLnTx/>
                <a:uFillTx/>
                <a:latin typeface="Arial"/>
                <a:cs typeface="Arial"/>
                <a:sym typeface="Arial"/>
              </a:rPr>
              <a:t>Data and IP </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1400" b="0" i="0" u="none" strike="noStrike" kern="0" cap="none" spc="0" normalizeH="0" baseline="0" noProof="0" dirty="0">
                <a:ln>
                  <a:noFill/>
                </a:ln>
                <a:solidFill>
                  <a:srgbClr val="000000"/>
                </a:solidFill>
                <a:effectLst/>
                <a:uLnTx/>
                <a:uFillTx/>
                <a:latin typeface="Arial"/>
                <a:cs typeface="Arial"/>
                <a:sym typeface="Arial"/>
              </a:rPr>
              <a:t>remain on Campus</a:t>
            </a: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900C94F9-E4B7-C1A7-CDFB-51350FD56B09}"/>
              </a:ext>
            </a:extLst>
          </p:cNvPr>
          <p:cNvSpPr txBox="1"/>
          <p:nvPr/>
        </p:nvSpPr>
        <p:spPr>
          <a:xfrm>
            <a:off x="1276590" y="4697300"/>
            <a:ext cx="6588663" cy="246221"/>
          </a:xfrm>
          <a:prstGeom prst="rect">
            <a:avLst/>
          </a:prstGeom>
          <a:noFill/>
        </p:spPr>
        <p:txBody>
          <a:bodyPr wrap="none" rtlCol="0">
            <a:spAutoFit/>
          </a:bodyPr>
          <a:lstStyle/>
          <a:p>
            <a:r>
              <a:rPr lang="en-US" sz="1000" b="1" dirty="0"/>
              <a:t>Information Technology Services, Library Research and Technology Services and HPC Working Together</a:t>
            </a:r>
          </a:p>
        </p:txBody>
      </p:sp>
      <p:pic>
        <p:nvPicPr>
          <p:cNvPr id="9" name="Picture 8">
            <a:extLst>
              <a:ext uri="{FF2B5EF4-FFF2-40B4-BE49-F238E27FC236}">
                <a16:creationId xmlns:a16="http://schemas.microsoft.com/office/drawing/2014/main" id="{0BA38358-FD22-496D-B2D6-1A9D48D795EC}"/>
              </a:ext>
            </a:extLst>
          </p:cNvPr>
          <p:cNvPicPr>
            <a:picLocks noChangeAspect="1"/>
          </p:cNvPicPr>
          <p:nvPr/>
        </p:nvPicPr>
        <p:blipFill>
          <a:blip r:embed="rId3"/>
          <a:stretch>
            <a:fillRect/>
          </a:stretch>
        </p:blipFill>
        <p:spPr>
          <a:xfrm>
            <a:off x="4479533" y="157357"/>
            <a:ext cx="1733792" cy="584774"/>
          </a:xfrm>
          <a:prstGeom prst="rect">
            <a:avLst/>
          </a:prstGeom>
        </p:spPr>
      </p:pic>
      <p:sp>
        <p:nvSpPr>
          <p:cNvPr id="12" name="TextBox 11">
            <a:extLst>
              <a:ext uri="{FF2B5EF4-FFF2-40B4-BE49-F238E27FC236}">
                <a16:creationId xmlns:a16="http://schemas.microsoft.com/office/drawing/2014/main" id="{61E77909-EC25-433A-AAE6-198941B72311}"/>
              </a:ext>
            </a:extLst>
          </p:cNvPr>
          <p:cNvSpPr txBox="1"/>
          <p:nvPr/>
        </p:nvSpPr>
        <p:spPr>
          <a:xfrm>
            <a:off x="4357851" y="222343"/>
            <a:ext cx="2084225" cy="523220"/>
          </a:xfrm>
          <a:prstGeom prst="rect">
            <a:avLst/>
          </a:prstGeom>
          <a:noFill/>
        </p:spPr>
        <p:txBody>
          <a:bodyPr wrap="none" rtlCol="0">
            <a:spAutoFit/>
          </a:bodyPr>
          <a:lstStyle/>
          <a:p>
            <a:r>
              <a:rPr lang="en-US" sz="2800" b="1" dirty="0"/>
              <a:t>Ecosystem</a:t>
            </a:r>
          </a:p>
        </p:txBody>
      </p:sp>
      <p:pic>
        <p:nvPicPr>
          <p:cNvPr id="16" name="Picture 15">
            <a:extLst>
              <a:ext uri="{FF2B5EF4-FFF2-40B4-BE49-F238E27FC236}">
                <a16:creationId xmlns:a16="http://schemas.microsoft.com/office/drawing/2014/main" id="{23E6F532-D6E3-4F84-9625-73BE98782FAD}"/>
              </a:ext>
            </a:extLst>
          </p:cNvPr>
          <p:cNvPicPr>
            <a:picLocks noChangeAspect="1"/>
          </p:cNvPicPr>
          <p:nvPr/>
        </p:nvPicPr>
        <p:blipFill>
          <a:blip r:embed="rId3"/>
          <a:stretch>
            <a:fillRect/>
          </a:stretch>
        </p:blipFill>
        <p:spPr>
          <a:xfrm>
            <a:off x="4108087" y="793379"/>
            <a:ext cx="467503" cy="381053"/>
          </a:xfrm>
          <a:prstGeom prst="rect">
            <a:avLst/>
          </a:prstGeom>
        </p:spPr>
      </p:pic>
      <p:sp>
        <p:nvSpPr>
          <p:cNvPr id="17" name="TextBox 16">
            <a:extLst>
              <a:ext uri="{FF2B5EF4-FFF2-40B4-BE49-F238E27FC236}">
                <a16:creationId xmlns:a16="http://schemas.microsoft.com/office/drawing/2014/main" id="{65E9C021-BF57-45B4-9EB7-005DFC08B462}"/>
              </a:ext>
            </a:extLst>
          </p:cNvPr>
          <p:cNvSpPr txBox="1"/>
          <p:nvPr/>
        </p:nvSpPr>
        <p:spPr>
          <a:xfrm>
            <a:off x="4219903" y="2112579"/>
            <a:ext cx="351019" cy="646331"/>
          </a:xfrm>
          <a:prstGeom prst="rect">
            <a:avLst/>
          </a:prstGeom>
          <a:noFill/>
        </p:spPr>
        <p:txBody>
          <a:bodyPr wrap="square" rtlCol="0">
            <a:spAutoFit/>
          </a:bodyPr>
          <a:lstStyle/>
          <a:p>
            <a:r>
              <a:rPr lang="en-US" sz="3600" dirty="0"/>
              <a:t>&amp;</a:t>
            </a:r>
          </a:p>
        </p:txBody>
      </p:sp>
      <p:sp>
        <p:nvSpPr>
          <p:cNvPr id="10" name="TextBox 9">
            <a:extLst>
              <a:ext uri="{FF2B5EF4-FFF2-40B4-BE49-F238E27FC236}">
                <a16:creationId xmlns:a16="http://schemas.microsoft.com/office/drawing/2014/main" id="{77184151-B298-9EEF-A96B-F408112B763B}"/>
              </a:ext>
            </a:extLst>
          </p:cNvPr>
          <p:cNvSpPr txBox="1"/>
          <p:nvPr/>
        </p:nvSpPr>
        <p:spPr>
          <a:xfrm>
            <a:off x="4074020" y="637473"/>
            <a:ext cx="481222" cy="584775"/>
          </a:xfrm>
          <a:prstGeom prst="rect">
            <a:avLst/>
          </a:prstGeom>
          <a:noFill/>
        </p:spPr>
        <p:txBody>
          <a:bodyPr wrap="none" rtlCol="0">
            <a:spAutoFit/>
          </a:bodyPr>
          <a:lstStyle/>
          <a:p>
            <a:r>
              <a:rPr lang="en-US" sz="3200" b="1" dirty="0"/>
              <a:t>&amp;</a:t>
            </a:r>
          </a:p>
        </p:txBody>
      </p:sp>
    </p:spTree>
    <p:extLst>
      <p:ext uri="{BB962C8B-B14F-4D97-AF65-F5344CB8AC3E}">
        <p14:creationId xmlns:p14="http://schemas.microsoft.com/office/powerpoint/2010/main" val="1424921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69124-C1F0-956C-81BE-C4C3924E6512}"/>
              </a:ext>
            </a:extLst>
          </p:cNvPr>
          <p:cNvPicPr>
            <a:picLocks noChangeAspect="1"/>
          </p:cNvPicPr>
          <p:nvPr/>
        </p:nvPicPr>
        <p:blipFill>
          <a:blip r:embed="rId2"/>
          <a:stretch>
            <a:fillRect/>
          </a:stretch>
        </p:blipFill>
        <p:spPr>
          <a:xfrm>
            <a:off x="0" y="20893"/>
            <a:ext cx="9144000" cy="5101714"/>
          </a:xfrm>
          <a:prstGeom prst="rect">
            <a:avLst/>
          </a:prstGeom>
        </p:spPr>
      </p:pic>
    </p:spTree>
    <p:extLst>
      <p:ext uri="{BB962C8B-B14F-4D97-AF65-F5344CB8AC3E}">
        <p14:creationId xmlns:p14="http://schemas.microsoft.com/office/powerpoint/2010/main" val="309669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CAA5A-702C-0DEC-0B53-7BE972F3E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CDFCD-AE0D-AAEF-48B9-330BBAD0CED3}"/>
              </a:ext>
            </a:extLst>
          </p:cNvPr>
          <p:cNvSpPr>
            <a:spLocks noGrp="1"/>
          </p:cNvSpPr>
          <p:nvPr>
            <p:ph type="title"/>
          </p:nvPr>
        </p:nvSpPr>
        <p:spPr>
          <a:xfrm>
            <a:off x="85803" y="717870"/>
            <a:ext cx="6172200" cy="511892"/>
          </a:xfrm>
        </p:spPr>
        <p:txBody>
          <a:bodyPr>
            <a:normAutofit fontScale="90000"/>
          </a:bodyPr>
          <a:lstStyle/>
          <a:p>
            <a:r>
              <a:rPr lang="en-US" sz="2700" spc="-85" dirty="0">
                <a:solidFill>
                  <a:srgbClr val="003DA5"/>
                </a:solidFill>
                <a:latin typeface="Fira Sans Medium"/>
              </a:rPr>
              <a:t>AI Literacy Infrastructure Support </a:t>
            </a:r>
            <a:br>
              <a:rPr lang="en-US" sz="2700" spc="-85" dirty="0">
                <a:solidFill>
                  <a:srgbClr val="003DA5"/>
                </a:solidFill>
                <a:latin typeface="Fira Sans Medium"/>
              </a:rPr>
            </a:br>
            <a:r>
              <a:rPr lang="en-US" sz="2700" spc="-85" dirty="0">
                <a:solidFill>
                  <a:srgbClr val="003DA5"/>
                </a:solidFill>
                <a:latin typeface="Fira Sans Medium"/>
              </a:rPr>
              <a:t>at  UC  Riverside</a:t>
            </a:r>
            <a:br>
              <a:rPr lang="en-US" sz="2700" spc="-85" dirty="0">
                <a:solidFill>
                  <a:srgbClr val="003DA5"/>
                </a:solidFill>
                <a:latin typeface="Fira Sans Medium"/>
              </a:rPr>
            </a:br>
            <a:br>
              <a:rPr lang="en-US" sz="2700" spc="-85" dirty="0">
                <a:solidFill>
                  <a:srgbClr val="003DA5"/>
                </a:solidFill>
                <a:latin typeface="Fira Sans Medium"/>
              </a:rPr>
            </a:br>
            <a:r>
              <a:rPr lang="en-US" sz="2700" spc="-85" dirty="0">
                <a:solidFill>
                  <a:srgbClr val="003DA5"/>
                </a:solidFill>
                <a:latin typeface="Fira Sans Medium"/>
              </a:rPr>
              <a:t>A Research Library</a:t>
            </a:r>
            <a:br>
              <a:rPr lang="en-US" sz="2700" spc="-85" dirty="0">
                <a:solidFill>
                  <a:srgbClr val="003DA5"/>
                </a:solidFill>
                <a:latin typeface="Fira Sans Medium"/>
              </a:rPr>
            </a:br>
            <a:r>
              <a:rPr lang="en-US" sz="2700" spc="-85" dirty="0">
                <a:solidFill>
                  <a:srgbClr val="003DA5"/>
                </a:solidFill>
                <a:latin typeface="Fira Sans Medium"/>
              </a:rPr>
              <a:t>AI Integrated Model</a:t>
            </a:r>
          </a:p>
        </p:txBody>
      </p:sp>
      <p:graphicFrame>
        <p:nvGraphicFramePr>
          <p:cNvPr id="4" name="Content Placeholder 3" descr="Three intersecting circles: Library, XCITE/DUE, and ITS">
            <a:extLst>
              <a:ext uri="{FF2B5EF4-FFF2-40B4-BE49-F238E27FC236}">
                <a16:creationId xmlns:a16="http://schemas.microsoft.com/office/drawing/2014/main" id="{F685B105-73F5-203C-DEC6-7F0B4198ED98}"/>
              </a:ext>
            </a:extLst>
          </p:cNvPr>
          <p:cNvGraphicFramePr>
            <a:graphicFrameLocks noGrp="1"/>
          </p:cNvGraphicFramePr>
          <p:nvPr>
            <p:ph idx="1"/>
          </p:nvPr>
        </p:nvGraphicFramePr>
        <p:xfrm>
          <a:off x="830318" y="717870"/>
          <a:ext cx="7630510" cy="4219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2B40B84-5D0E-A636-1126-80AF1F43B8FD}"/>
              </a:ext>
            </a:extLst>
          </p:cNvPr>
          <p:cNvSpPr txBox="1"/>
          <p:nvPr/>
        </p:nvSpPr>
        <p:spPr>
          <a:xfrm>
            <a:off x="5632804" y="1352284"/>
            <a:ext cx="3405073" cy="784830"/>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b="1" dirty="0"/>
              <a:t>AI Literacy, Faculty, Student &amp;</a:t>
            </a:r>
          </a:p>
          <a:p>
            <a:r>
              <a:rPr lang="en-US" sz="1500" b="1" dirty="0"/>
              <a:t>    Researcher Onboarding AI Support Other Campus 95-97 %</a:t>
            </a:r>
          </a:p>
        </p:txBody>
      </p:sp>
      <p:sp>
        <p:nvSpPr>
          <p:cNvPr id="6" name="TextBox 5">
            <a:extLst>
              <a:ext uri="{FF2B5EF4-FFF2-40B4-BE49-F238E27FC236}">
                <a16:creationId xmlns:a16="http://schemas.microsoft.com/office/drawing/2014/main" id="{1165D4EB-F2F8-A01A-4D21-CE597220CC07}"/>
              </a:ext>
            </a:extLst>
          </p:cNvPr>
          <p:cNvSpPr txBox="1"/>
          <p:nvPr/>
        </p:nvSpPr>
        <p:spPr>
          <a:xfrm>
            <a:off x="176108" y="3482146"/>
            <a:ext cx="2522765" cy="784830"/>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b="1" dirty="0"/>
              <a:t>University System Wide AI Proprietary  Licenses, Security</a:t>
            </a:r>
            <a:endParaRPr lang="en-US" sz="1500" dirty="0"/>
          </a:p>
        </p:txBody>
      </p:sp>
      <p:sp>
        <p:nvSpPr>
          <p:cNvPr id="7" name="TextBox 6">
            <a:extLst>
              <a:ext uri="{FF2B5EF4-FFF2-40B4-BE49-F238E27FC236}">
                <a16:creationId xmlns:a16="http://schemas.microsoft.com/office/drawing/2014/main" id="{A7A48418-E844-8886-C372-E25E0EC9920C}"/>
              </a:ext>
            </a:extLst>
          </p:cNvPr>
          <p:cNvSpPr txBox="1"/>
          <p:nvPr/>
        </p:nvSpPr>
        <p:spPr>
          <a:xfrm>
            <a:off x="6344465" y="3860564"/>
            <a:ext cx="2693411" cy="784830"/>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b="1" dirty="0"/>
              <a:t>High Performance AI Research Compute</a:t>
            </a:r>
            <a:br>
              <a:rPr lang="en-US" sz="1500" b="1" dirty="0"/>
            </a:br>
            <a:r>
              <a:rPr lang="en-US" sz="1500" dirty="0"/>
              <a:t>Top 2-5%, Cost Recovery </a:t>
            </a:r>
          </a:p>
        </p:txBody>
      </p:sp>
    </p:spTree>
    <p:extLst>
      <p:ext uri="{BB962C8B-B14F-4D97-AF65-F5344CB8AC3E}">
        <p14:creationId xmlns:p14="http://schemas.microsoft.com/office/powerpoint/2010/main" val="1951533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E22D5-9B0C-45C7-9FAA-6D340EBF40B4}"/>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3AB7D9C3-1008-4B9D-A12A-D3E55A9931E6}"/>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8F2B7862-DA0B-43DC-B608-0256B2C0E7DF}"/>
              </a:ext>
            </a:extLst>
          </p:cNvPr>
          <p:cNvSpPr>
            <a:spLocks noGrp="1"/>
          </p:cNvSpPr>
          <p:nvPr>
            <p:ph type="body" idx="2"/>
          </p:nvPr>
        </p:nvSpPr>
        <p:spPr/>
        <p:txBody>
          <a:bodyPr/>
          <a:lstStyle/>
          <a:p>
            <a:endParaRPr lang="en-US" dirty="0"/>
          </a:p>
        </p:txBody>
      </p:sp>
      <p:pic>
        <p:nvPicPr>
          <p:cNvPr id="6" name="Picture 5">
            <a:extLst>
              <a:ext uri="{FF2B5EF4-FFF2-40B4-BE49-F238E27FC236}">
                <a16:creationId xmlns:a16="http://schemas.microsoft.com/office/drawing/2014/main" id="{55310805-53EE-48E3-8112-831CD63039EF}"/>
              </a:ext>
            </a:extLst>
          </p:cNvPr>
          <p:cNvPicPr>
            <a:picLocks noChangeAspect="1"/>
          </p:cNvPicPr>
          <p:nvPr/>
        </p:nvPicPr>
        <p:blipFill>
          <a:blip r:embed="rId2"/>
          <a:stretch>
            <a:fillRect/>
          </a:stretch>
        </p:blipFill>
        <p:spPr>
          <a:xfrm>
            <a:off x="0" y="-15130"/>
            <a:ext cx="9144000" cy="5103628"/>
          </a:xfrm>
          <a:prstGeom prst="rect">
            <a:avLst/>
          </a:prstGeom>
        </p:spPr>
      </p:pic>
      <p:sp>
        <p:nvSpPr>
          <p:cNvPr id="12" name="TextBox 11">
            <a:extLst>
              <a:ext uri="{FF2B5EF4-FFF2-40B4-BE49-F238E27FC236}">
                <a16:creationId xmlns:a16="http://schemas.microsoft.com/office/drawing/2014/main" id="{27794DC1-907B-B026-7448-75D8C5C07022}"/>
              </a:ext>
            </a:extLst>
          </p:cNvPr>
          <p:cNvSpPr txBox="1"/>
          <p:nvPr/>
        </p:nvSpPr>
        <p:spPr>
          <a:xfrm>
            <a:off x="6799001" y="409404"/>
            <a:ext cx="2033299" cy="461665"/>
          </a:xfrm>
          <a:prstGeom prst="rect">
            <a:avLst/>
          </a:prstGeom>
          <a:noFill/>
        </p:spPr>
        <p:txBody>
          <a:bodyPr wrap="square" rtlCol="0">
            <a:spAutoFit/>
          </a:bodyPr>
          <a:lstStyle/>
          <a:p>
            <a:r>
              <a:rPr lang="en-US" sz="2400" dirty="0">
                <a:solidFill>
                  <a:schemeClr val="bg1"/>
                </a:solidFill>
              </a:rPr>
              <a:t>&amp; Facilitated</a:t>
            </a:r>
          </a:p>
        </p:txBody>
      </p:sp>
    </p:spTree>
    <p:extLst>
      <p:ext uri="{BB962C8B-B14F-4D97-AF65-F5344CB8AC3E}">
        <p14:creationId xmlns:p14="http://schemas.microsoft.com/office/powerpoint/2010/main" val="2754492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
        <p:nvSpPr>
          <p:cNvPr id="3" name="TextBox 2">
            <a:extLst>
              <a:ext uri="{FF2B5EF4-FFF2-40B4-BE49-F238E27FC236}">
                <a16:creationId xmlns:a16="http://schemas.microsoft.com/office/drawing/2014/main" id="{7CC4C877-BEAB-6C49-69E9-9F18266ACFB2}"/>
              </a:ext>
            </a:extLst>
          </p:cNvPr>
          <p:cNvSpPr txBox="1"/>
          <p:nvPr/>
        </p:nvSpPr>
        <p:spPr>
          <a:xfrm>
            <a:off x="5260368" y="3071972"/>
            <a:ext cx="446925" cy="276999"/>
          </a:xfrm>
          <a:prstGeom prst="rect">
            <a:avLst/>
          </a:prstGeom>
          <a:noFill/>
        </p:spPr>
        <p:txBody>
          <a:bodyPr wrap="square" rtlCol="0">
            <a:spAutoFit/>
          </a:bodyPr>
          <a:lstStyle/>
          <a:p>
            <a:r>
              <a:rPr lang="en-US" sz="1200" dirty="0"/>
              <a:t>2-4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40" name="Google Shape;40;p9"/>
          <p:cNvSpPr txBox="1">
            <a:spLocks noGrp="1"/>
          </p:cNvSpPr>
          <p:nvPr>
            <p:ph type="subTitle" idx="1"/>
          </p:nvPr>
        </p:nvSpPr>
        <p:spPr>
          <a:xfrm>
            <a:off x="415559" y="1268820"/>
            <a:ext cx="4391787"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t>Thank you for Attending!</a:t>
            </a:r>
            <a:endParaRPr sz="3200" dirty="0"/>
          </a:p>
        </p:txBody>
      </p:sp>
      <p:sp>
        <p:nvSpPr>
          <p:cNvPr id="39" name="Google Shape;39;p9"/>
          <p:cNvSpPr txBox="1">
            <a:spLocks noGrp="1"/>
          </p:cNvSpPr>
          <p:nvPr>
            <p:ph type="body" idx="2"/>
          </p:nvPr>
        </p:nvSpPr>
        <p:spPr>
          <a:xfrm>
            <a:off x="5833199" y="3229200"/>
            <a:ext cx="3310801" cy="1840665"/>
          </a:xfrm>
          <a:prstGeom prst="rect">
            <a:avLst/>
          </a:prstGeom>
        </p:spPr>
        <p:txBody>
          <a:bodyPr spcFirstLastPara="1" wrap="square" lIns="91425" tIns="91425" rIns="91425" bIns="91425" anchor="ctr" anchorCtr="0">
            <a:normAutofit/>
          </a:bodyPr>
          <a:lstStyle/>
          <a:p>
            <a:pPr marL="0" lvl="0" indent="0" algn="r"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a:t>
            </a:r>
            <a:r>
              <a:rPr lang="en-US" sz="1050" dirty="0">
                <a:hlinkClick r:id="rId3"/>
              </a:rPr>
              <a:t>raymondu@ucr.edu</a:t>
            </a:r>
            <a:r>
              <a:rPr lang="en-US" sz="1050" dirty="0"/>
              <a:t>   </a:t>
            </a:r>
            <a:br>
              <a:rPr lang="en-US" sz="1050" dirty="0"/>
            </a:br>
            <a:r>
              <a:rPr lang="en-US" sz="1050" dirty="0">
                <a:hlinkClick r:id="rId4"/>
              </a:rPr>
              <a:t>https://www.linkedin.com/in/rayuzwyshyn/</a:t>
            </a:r>
            <a:r>
              <a:rPr lang="en-US" sz="1050" dirty="0"/>
              <a:t> </a:t>
            </a:r>
            <a:br>
              <a:rPr lang="en-US" sz="1050" dirty="0"/>
            </a:br>
            <a:r>
              <a:rPr lang="en-US" sz="1050" dirty="0">
                <a:hlinkClick r:id="rId5"/>
              </a:rPr>
              <a:t>https://rayuzwyshyn.net</a:t>
            </a:r>
            <a:r>
              <a:rPr lang="en-US" sz="1050" dirty="0"/>
              <a:t>  </a:t>
            </a:r>
          </a:p>
        </p:txBody>
      </p:sp>
      <p:sp>
        <p:nvSpPr>
          <p:cNvPr id="41" name="Google Shape;41;p9"/>
          <p:cNvSpPr txBox="1">
            <a:spLocks noGrp="1"/>
          </p:cNvSpPr>
          <p:nvPr>
            <p:ph type="title"/>
          </p:nvPr>
        </p:nvSpPr>
        <p:spPr>
          <a:xfrm>
            <a:off x="588853" y="2220656"/>
            <a:ext cx="4045200" cy="60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b="0" dirty="0"/>
              <a:t>Comments and Questions</a:t>
            </a:r>
            <a:endParaRPr b="0" dirty="0"/>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66368" y="4667865"/>
            <a:ext cx="6983361" cy="47563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48633FD-94FA-D5D0-5908-33C9C3FB1AF0}"/>
              </a:ext>
            </a:extLst>
          </p:cNvPr>
          <p:cNvPicPr>
            <a:picLocks noChangeAspect="1"/>
          </p:cNvPicPr>
          <p:nvPr/>
        </p:nvPicPr>
        <p:blipFill>
          <a:blip r:embed="rId6"/>
          <a:stretch>
            <a:fillRect/>
          </a:stretch>
        </p:blipFill>
        <p:spPr>
          <a:xfrm>
            <a:off x="4989749" y="2220656"/>
            <a:ext cx="4154252" cy="747765"/>
          </a:xfrm>
          <a:prstGeom prst="rect">
            <a:avLst/>
          </a:prstGeom>
        </p:spPr>
      </p:pic>
      <p:pic>
        <p:nvPicPr>
          <p:cNvPr id="6" name="Picture 5">
            <a:extLst>
              <a:ext uri="{FF2B5EF4-FFF2-40B4-BE49-F238E27FC236}">
                <a16:creationId xmlns:a16="http://schemas.microsoft.com/office/drawing/2014/main" id="{A2842B3D-A64F-0EFF-04A0-180176FA7AF4}"/>
              </a:ext>
            </a:extLst>
          </p:cNvPr>
          <p:cNvPicPr>
            <a:picLocks noChangeAspect="1"/>
          </p:cNvPicPr>
          <p:nvPr/>
        </p:nvPicPr>
        <p:blipFill>
          <a:blip r:embed="rId7"/>
          <a:stretch>
            <a:fillRect/>
          </a:stretch>
        </p:blipFill>
        <p:spPr>
          <a:xfrm>
            <a:off x="1284828" y="4374292"/>
            <a:ext cx="2340002" cy="753727"/>
          </a:xfrm>
          <a:prstGeom prst="rect">
            <a:avLst/>
          </a:prstGeom>
        </p:spPr>
      </p:pic>
      <p:pic>
        <p:nvPicPr>
          <p:cNvPr id="8" name="Picture 7">
            <a:extLst>
              <a:ext uri="{FF2B5EF4-FFF2-40B4-BE49-F238E27FC236}">
                <a16:creationId xmlns:a16="http://schemas.microsoft.com/office/drawing/2014/main" id="{9CD1AE52-71CE-A291-EBD1-B2298A2D9BA1}"/>
              </a:ext>
            </a:extLst>
          </p:cNvPr>
          <p:cNvPicPr>
            <a:picLocks noChangeAspect="1"/>
          </p:cNvPicPr>
          <p:nvPr/>
        </p:nvPicPr>
        <p:blipFill>
          <a:blip r:embed="rId8"/>
          <a:stretch>
            <a:fillRect/>
          </a:stretch>
        </p:blipFill>
        <p:spPr>
          <a:xfrm>
            <a:off x="1463561" y="3466934"/>
            <a:ext cx="1752881" cy="702418"/>
          </a:xfrm>
          <a:prstGeom prst="rect">
            <a:avLst/>
          </a:prstGeom>
        </p:spPr>
      </p:pic>
    </p:spTree>
    <p:extLst>
      <p:ext uri="{BB962C8B-B14F-4D97-AF65-F5344CB8AC3E}">
        <p14:creationId xmlns:p14="http://schemas.microsoft.com/office/powerpoint/2010/main" val="2540718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66AEB1-6255-9325-AC3E-7F4048A26B6A}"/>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D5D358F-61B0-67F1-9C37-25119EED1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3" name="TextBox 2">
            <a:extLst>
              <a:ext uri="{FF2B5EF4-FFF2-40B4-BE49-F238E27FC236}">
                <a16:creationId xmlns:a16="http://schemas.microsoft.com/office/drawing/2014/main" id="{E5EEA762-1C86-7B60-2A31-89ACA71D8B7D}"/>
              </a:ext>
            </a:extLst>
          </p:cNvPr>
          <p:cNvSpPr txBox="1"/>
          <p:nvPr/>
        </p:nvSpPr>
        <p:spPr>
          <a:xfrm>
            <a:off x="186906" y="278814"/>
            <a:ext cx="6133671" cy="4755148"/>
          </a:xfrm>
          <a:prstGeom prst="rect">
            <a:avLst/>
          </a:prstGeom>
          <a:noFill/>
        </p:spPr>
        <p:txBody>
          <a:bodyPr wrap="square">
            <a:spAutoFit/>
          </a:bodyPr>
          <a:lstStyle/>
          <a:p>
            <a:pPr algn="l"/>
            <a:r>
              <a:rPr lang="en-US" b="1" dirty="0">
                <a:latin typeface="Lucida Grande"/>
              </a:rPr>
              <a:t>AI Literacy Related Library and Research Computing AI/Data  Resources</a:t>
            </a:r>
          </a:p>
          <a:p>
            <a:pPr algn="l"/>
            <a:br>
              <a:rPr lang="en-US" sz="1100" i="0" dirty="0">
                <a:solidFill>
                  <a:srgbClr val="000000"/>
                </a:solidFill>
                <a:effectLst/>
                <a:latin typeface="Lucida Grande"/>
                <a:hlinkClick r:id="rId2"/>
              </a:rPr>
            </a:br>
            <a:r>
              <a:rPr lang="en-US" sz="1100" i="0" dirty="0">
                <a:solidFill>
                  <a:srgbClr val="000000"/>
                </a:solidFill>
                <a:effectLst/>
                <a:latin typeface="Lucida Grande"/>
              </a:rPr>
              <a:t>Uzwyshyn, R. </a:t>
            </a:r>
            <a:r>
              <a:rPr lang="en-US" sz="1100" dirty="0">
                <a:latin typeface="Lucida Grande"/>
                <a:hlinkClick r:id="rId3"/>
              </a:rPr>
              <a:t>Deep  Research </a:t>
            </a:r>
            <a:r>
              <a:rPr lang="en-US" sz="1100" i="0" dirty="0">
                <a:solidFill>
                  <a:srgbClr val="000000"/>
                </a:solidFill>
                <a:effectLst/>
                <a:latin typeface="Lucida Grande"/>
                <a:hlinkClick r:id="rId3"/>
              </a:rPr>
              <a:t>Open-Source AI for the Other 95%:A Pragmatic Methodology for Academic Library AI Literacy Infrastructures </a:t>
            </a:r>
            <a:r>
              <a:rPr lang="en-US" sz="1100" i="0" dirty="0">
                <a:solidFill>
                  <a:srgbClr val="000000"/>
                </a:solidFill>
                <a:effectLst/>
                <a:latin typeface="Lucida Grande"/>
              </a:rPr>
              <a:t>.  </a:t>
            </a:r>
            <a:r>
              <a:rPr lang="en-US" sz="1100" i="1" dirty="0">
                <a:solidFill>
                  <a:srgbClr val="000000"/>
                </a:solidFill>
                <a:effectLst/>
                <a:latin typeface="Lucida Grande"/>
              </a:rPr>
              <a:t>RCSI 2026: Research Computing for Small institutions Conference. Swarthmore College. National Science Foundation Sponsored. June 16-17, 2026</a:t>
            </a:r>
            <a:r>
              <a:rPr lang="en-US" sz="1100" i="0" dirty="0">
                <a:solidFill>
                  <a:srgbClr val="000000"/>
                </a:solidFill>
                <a:effectLst/>
                <a:latin typeface="Lucida Grande"/>
              </a:rPr>
              <a:t>.</a:t>
            </a:r>
            <a:br>
              <a:rPr lang="en-US" sz="1100" i="0" dirty="0">
                <a:solidFill>
                  <a:srgbClr val="000000"/>
                </a:solidFill>
                <a:effectLst/>
                <a:latin typeface="Lucida Grande"/>
              </a:rPr>
            </a:br>
            <a:br>
              <a:rPr lang="en-US" sz="1100" i="0" dirty="0">
                <a:solidFill>
                  <a:srgbClr val="000000"/>
                </a:solidFill>
                <a:effectLst/>
                <a:latin typeface="Lucida Grande"/>
              </a:rPr>
            </a:br>
            <a:r>
              <a:rPr lang="en-US" sz="1100" dirty="0">
                <a:latin typeface="Lucida Grande"/>
              </a:rPr>
              <a:t>UCR Library Research and Technology Services. </a:t>
            </a:r>
            <a:r>
              <a:rPr lang="en-US" sz="1100" dirty="0">
                <a:latin typeface="Lucida Grande"/>
                <a:hlinkClick r:id="rId4"/>
              </a:rPr>
              <a:t>Star Lab AI Lab Transformation Planning Document</a:t>
            </a:r>
            <a:r>
              <a:rPr lang="en-US" sz="1100" dirty="0">
                <a:latin typeface="Lucida Grande"/>
              </a:rPr>
              <a:t> (Tech Specs.). June 2026. </a:t>
            </a:r>
          </a:p>
          <a:p>
            <a:pPr algn="l"/>
            <a:endParaRPr lang="en-US" sz="1100" b="0" i="0" dirty="0">
              <a:solidFill>
                <a:srgbClr val="000000"/>
              </a:solidFill>
              <a:effectLst/>
              <a:latin typeface="Lucida Grande"/>
              <a:hlinkClick r:id="rId2"/>
            </a:endParaRPr>
          </a:p>
          <a:p>
            <a:r>
              <a:rPr lang="en-US" sz="1100" dirty="0">
                <a:latin typeface="Lucida Grande"/>
                <a:hlinkClick r:id="rId5"/>
              </a:rPr>
              <a:t>Building Library AI Infrastructures: Research Data Repositories, Scholarly Ecosystems and AI Scaffolding</a:t>
            </a:r>
            <a:r>
              <a:rPr lang="en-US" sz="1100" dirty="0">
                <a:latin typeface="Verdana" panose="020B0604030504040204" pitchFamily="34" charset="0"/>
              </a:rPr>
              <a:t> (Draft). </a:t>
            </a:r>
            <a:r>
              <a:rPr lang="en-US" sz="1100" i="1" dirty="0">
                <a:latin typeface="Verdana" panose="020B0604030504040204" pitchFamily="34" charset="0"/>
              </a:rPr>
              <a:t>New Horizons in AI for Libraries</a:t>
            </a:r>
            <a:r>
              <a:rPr lang="en-US" sz="1100" dirty="0">
                <a:latin typeface="Verdana" panose="020B0604030504040204" pitchFamily="34" charset="0"/>
              </a:rPr>
              <a:t>. De Gruyter: Berlin, January 2025.</a:t>
            </a:r>
            <a:br>
              <a:rPr lang="en-US" sz="1100" b="0" i="0" dirty="0">
                <a:solidFill>
                  <a:srgbClr val="000000"/>
                </a:solidFill>
                <a:effectLst/>
                <a:latin typeface="Lucida Grande"/>
                <a:hlinkClick r:id="rId2"/>
              </a:rPr>
            </a:br>
            <a:br>
              <a:rPr lang="en-US" sz="1100" b="0" i="0" dirty="0">
                <a:solidFill>
                  <a:srgbClr val="000000"/>
                </a:solidFill>
                <a:effectLst/>
                <a:latin typeface="Lucida Grande"/>
                <a:hlinkClick r:id="rId2"/>
              </a:rPr>
            </a:br>
            <a:r>
              <a:rPr lang="en-US" sz="1100" b="0" i="0" dirty="0">
                <a:solidFill>
                  <a:srgbClr val="000000"/>
                </a:solidFill>
                <a:effectLst/>
                <a:latin typeface="Lucida Grande"/>
                <a:hlinkClick r:id="rId2"/>
              </a:rPr>
              <a:t>Uzwyshyn, R. Reimagining Education In the Age of AI: From Information Scarcity to Abundant Intelligenc</a:t>
            </a:r>
            <a:r>
              <a:rPr lang="en-US" sz="1100" b="0" i="0" dirty="0">
                <a:solidFill>
                  <a:srgbClr val="000000"/>
                </a:solidFill>
                <a:effectLst/>
                <a:latin typeface="Lucida Grande"/>
              </a:rPr>
              <a:t>e. (</a:t>
            </a:r>
            <a:r>
              <a:rPr lang="en-US" sz="1100" b="0" i="0" dirty="0">
                <a:solidFill>
                  <a:srgbClr val="000000"/>
                </a:solidFill>
                <a:effectLst/>
                <a:latin typeface="Lucida Grande"/>
                <a:hlinkClick r:id="rId6"/>
              </a:rPr>
              <a:t>CXO Print Edition</a:t>
            </a:r>
            <a:r>
              <a:rPr lang="en-US" sz="1100" b="0" i="0" dirty="0">
                <a:solidFill>
                  <a:srgbClr val="000000"/>
                </a:solidFill>
                <a:effectLst/>
                <a:latin typeface="Lucida Grande"/>
              </a:rPr>
              <a:t>). Education Technology Insight. 2025.</a:t>
            </a:r>
            <a:br>
              <a:rPr lang="en-US" sz="1100" b="0" i="0" dirty="0">
                <a:solidFill>
                  <a:srgbClr val="000000"/>
                </a:solidFill>
                <a:effectLst/>
                <a:latin typeface="Lucida Grande"/>
              </a:rPr>
            </a:br>
            <a:br>
              <a:rPr lang="en-US" sz="1100" b="0" i="0" dirty="0">
                <a:solidFill>
                  <a:srgbClr val="000000"/>
                </a:solidFill>
                <a:effectLst/>
                <a:latin typeface="Lucida Grande"/>
              </a:rPr>
            </a:br>
            <a:r>
              <a:rPr lang="en-US" sz="1100" b="0" i="1" dirty="0">
                <a:solidFill>
                  <a:srgbClr val="000000"/>
                </a:solidFill>
                <a:effectLst/>
                <a:latin typeface="Verdana" panose="020B0604030504040204" pitchFamily="34" charset="0"/>
              </a:rPr>
              <a:t>Uzwyshyn, R et al. New Horizons in AI for Libraries</a:t>
            </a:r>
            <a:r>
              <a:rPr lang="en-US" sz="1100" b="0" i="0" dirty="0">
                <a:solidFill>
                  <a:srgbClr val="000000"/>
                </a:solidFill>
                <a:effectLst/>
                <a:latin typeface="Verdana" panose="020B0604030504040204" pitchFamily="34" charset="0"/>
              </a:rPr>
              <a:t> (Editor). </a:t>
            </a:r>
            <a:r>
              <a:rPr lang="en-US" sz="1100" dirty="0">
                <a:latin typeface="Lucida Grande"/>
                <a:hlinkClick r:id="rId7"/>
              </a:rPr>
              <a:t>(Open Access Version</a:t>
            </a:r>
            <a:r>
              <a:rPr lang="en-US" sz="1100" dirty="0">
                <a:latin typeface="Verdana" panose="020B0604030504040204" pitchFamily="34" charset="0"/>
              </a:rPr>
              <a:t>). Intro:</a:t>
            </a:r>
            <a:r>
              <a:rPr lang="en-US" sz="1100" b="0" i="0" dirty="0">
                <a:solidFill>
                  <a:srgbClr val="000000"/>
                </a:solidFill>
                <a:effectLst/>
                <a:latin typeface="Lucida Grande"/>
                <a:hlinkClick r:id="rId8"/>
              </a:rPr>
              <a:t> Projects in Machine Learning and Natural Language Processing in Libraries (Proof)</a:t>
            </a:r>
            <a:r>
              <a:rPr lang="en-US" sz="1100" b="0" i="0" dirty="0">
                <a:solidFill>
                  <a:srgbClr val="000000"/>
                </a:solidFill>
                <a:effectLst/>
                <a:latin typeface="Verdana" panose="020B0604030504040204" pitchFamily="34" charset="0"/>
              </a:rPr>
              <a:t> </a:t>
            </a:r>
            <a:r>
              <a:rPr lang="en-US" sz="1100" b="0" i="0" dirty="0">
                <a:solidFill>
                  <a:srgbClr val="000000"/>
                </a:solidFill>
                <a:effectLst/>
                <a:latin typeface="Lucida Grande"/>
                <a:hlinkClick r:id="rId9"/>
              </a:rPr>
              <a:t>.</a:t>
            </a:r>
            <a:r>
              <a:rPr lang="en-US" sz="1100" b="0" i="0" dirty="0">
                <a:solidFill>
                  <a:srgbClr val="000000"/>
                </a:solidFill>
                <a:effectLst/>
                <a:latin typeface="Verdana" panose="020B0604030504040204" pitchFamily="34" charset="0"/>
              </a:rPr>
              <a:t>IFLA. Walter De Gruyter (GmbH): Berlin January 2025.</a:t>
            </a:r>
            <a:br>
              <a:rPr lang="en-US" sz="1100" b="0" i="0" dirty="0">
                <a:solidFill>
                  <a:srgbClr val="000000"/>
                </a:solidFill>
                <a:effectLst/>
                <a:latin typeface="Verdana" panose="020B0604030504040204" pitchFamily="34" charset="0"/>
              </a:rPr>
            </a:br>
            <a:br>
              <a:rPr lang="en-US" sz="1100" b="0" i="0" dirty="0">
                <a:solidFill>
                  <a:srgbClr val="000000"/>
                </a:solidFill>
                <a:effectLst/>
                <a:latin typeface="Verdana" panose="020B0604030504040204" pitchFamily="34" charset="0"/>
              </a:rPr>
            </a:br>
            <a:r>
              <a:rPr lang="en-US" sz="1100" b="0" i="0" dirty="0">
                <a:solidFill>
                  <a:srgbClr val="000000"/>
                </a:solidFill>
                <a:effectLst/>
                <a:latin typeface="Verdana" panose="020B0604030504040204" pitchFamily="34" charset="0"/>
              </a:rPr>
              <a:t>Uzwyshyn, R. </a:t>
            </a:r>
            <a:r>
              <a:rPr lang="en-US" sz="1100" b="0" i="0" dirty="0">
                <a:solidFill>
                  <a:srgbClr val="000000"/>
                </a:solidFill>
                <a:effectLst/>
                <a:latin typeface="Lucida Grande"/>
                <a:hlinkClick r:id="rId10"/>
              </a:rPr>
              <a:t>From Open Science and Datasets to AI and Discovery</a:t>
            </a:r>
            <a:r>
              <a:rPr lang="en-US" sz="1100" b="0" i="0" dirty="0">
                <a:solidFill>
                  <a:srgbClr val="000000"/>
                </a:solidFill>
                <a:effectLst/>
                <a:latin typeface="Lucida Grande"/>
              </a:rPr>
              <a:t>.  </a:t>
            </a:r>
            <a:r>
              <a:rPr lang="en-US" sz="1100" b="0" i="1" dirty="0">
                <a:solidFill>
                  <a:srgbClr val="000000"/>
                </a:solidFill>
                <a:effectLst/>
                <a:latin typeface="Lucida Grande"/>
              </a:rPr>
              <a:t>Trends and Issues in Library Technology</a:t>
            </a:r>
            <a:r>
              <a:rPr lang="en-US" sz="1100" b="0" i="0" dirty="0">
                <a:solidFill>
                  <a:srgbClr val="000000"/>
                </a:solidFill>
                <a:effectLst/>
                <a:latin typeface="Lucida Grande"/>
              </a:rPr>
              <a:t>: IFLA IT Section. January 2023.</a:t>
            </a:r>
          </a:p>
          <a:p>
            <a:endParaRPr lang="en-US" sz="1100" dirty="0">
              <a:latin typeface="Lucida Grande"/>
            </a:endParaRPr>
          </a:p>
          <a:p>
            <a:r>
              <a:rPr lang="en-US" sz="1100" dirty="0">
                <a:latin typeface="Lucida Grande"/>
                <a:hlinkClick r:id="rId11"/>
              </a:rPr>
              <a:t>Uzwyshyn, R. Online Research Data Repositories: The What, When, Why and How</a:t>
            </a:r>
            <a:r>
              <a:rPr lang="en-US" sz="1100" dirty="0">
                <a:latin typeface="Lucida Grande"/>
              </a:rPr>
              <a:t>.</a:t>
            </a:r>
            <a:r>
              <a:rPr lang="en-US" sz="1100" i="1" dirty="0">
                <a:latin typeface="Lucida Grande"/>
              </a:rPr>
              <a:t> Computers in Libraries</a:t>
            </a:r>
            <a:r>
              <a:rPr lang="en-US" sz="1100" dirty="0">
                <a:latin typeface="Lucida Grande"/>
              </a:rPr>
              <a:t>. 36:3, April, 2016. pp. 18-21.</a:t>
            </a:r>
            <a:endParaRPr lang="en-US" sz="1100" b="0" i="0" dirty="0">
              <a:solidFill>
                <a:srgbClr val="000000"/>
              </a:solidFill>
              <a:effectLst/>
              <a:latin typeface="Lucida Grande"/>
            </a:endParaRPr>
          </a:p>
        </p:txBody>
      </p:sp>
      <p:pic>
        <p:nvPicPr>
          <p:cNvPr id="4" name="Picture 3">
            <a:extLst>
              <a:ext uri="{FF2B5EF4-FFF2-40B4-BE49-F238E27FC236}">
                <a16:creationId xmlns:a16="http://schemas.microsoft.com/office/drawing/2014/main" id="{B5AD4ADB-FC60-72EF-0FF7-5A0B10C86271}"/>
              </a:ext>
            </a:extLst>
          </p:cNvPr>
          <p:cNvPicPr>
            <a:picLocks noChangeAspect="1"/>
          </p:cNvPicPr>
          <p:nvPr/>
        </p:nvPicPr>
        <p:blipFill>
          <a:blip r:embed="rId12"/>
          <a:stretch>
            <a:fillRect/>
          </a:stretch>
        </p:blipFill>
        <p:spPr>
          <a:xfrm>
            <a:off x="6507482" y="635542"/>
            <a:ext cx="1981496" cy="2944899"/>
          </a:xfrm>
          <a:prstGeom prst="rect">
            <a:avLst/>
          </a:prstGeom>
        </p:spPr>
      </p:pic>
      <p:sp>
        <p:nvSpPr>
          <p:cNvPr id="5" name="TextBox 4">
            <a:extLst>
              <a:ext uri="{FF2B5EF4-FFF2-40B4-BE49-F238E27FC236}">
                <a16:creationId xmlns:a16="http://schemas.microsoft.com/office/drawing/2014/main" id="{2B2C14C9-3BD0-3DE1-D912-DCAA5193021C}"/>
              </a:ext>
            </a:extLst>
          </p:cNvPr>
          <p:cNvSpPr txBox="1"/>
          <p:nvPr/>
        </p:nvSpPr>
        <p:spPr>
          <a:xfrm>
            <a:off x="6413957" y="3665802"/>
            <a:ext cx="2420858" cy="923330"/>
          </a:xfrm>
          <a:prstGeom prst="rect">
            <a:avLst/>
          </a:prstGeom>
          <a:noFill/>
        </p:spPr>
        <p:txBody>
          <a:bodyPr wrap="square" rtlCol="0">
            <a:spAutoFit/>
          </a:bodyPr>
          <a:lstStyle/>
          <a:p>
            <a:r>
              <a:rPr lang="en-US" b="1" dirty="0"/>
              <a:t> </a:t>
            </a:r>
            <a:r>
              <a:rPr lang="en-US" sz="1000" b="1" dirty="0"/>
              <a:t>Presentations,  Publications</a:t>
            </a:r>
            <a:br>
              <a:rPr lang="en-US" sz="1000" dirty="0"/>
            </a:br>
            <a:r>
              <a:rPr lang="en-US" sz="1000" dirty="0">
                <a:hlinkClick r:id="rId13"/>
              </a:rPr>
              <a:t>https://rayuzwyshyn.net</a:t>
            </a:r>
            <a:br>
              <a:rPr lang="en-US" sz="1000" dirty="0"/>
            </a:br>
            <a:r>
              <a:rPr lang="en-US" sz="1000" dirty="0">
                <a:hlinkClick r:id="rId14"/>
              </a:rPr>
              <a:t>https://www.linkedin.com/in/rayuzwyshyn/</a:t>
            </a:r>
            <a:r>
              <a:rPr lang="en-US" sz="1000" dirty="0"/>
              <a:t> </a:t>
            </a:r>
            <a:br>
              <a:rPr lang="en-US" sz="1000" dirty="0"/>
            </a:br>
            <a:endParaRPr lang="en-US" sz="1000" dirty="0"/>
          </a:p>
        </p:txBody>
      </p:sp>
    </p:spTree>
    <p:extLst>
      <p:ext uri="{BB962C8B-B14F-4D97-AF65-F5344CB8AC3E}">
        <p14:creationId xmlns:p14="http://schemas.microsoft.com/office/powerpoint/2010/main" val="1464038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58F5-448C-2BD9-FC2C-8C727CB3C6A8}"/>
              </a:ext>
            </a:extLst>
          </p:cNvPr>
          <p:cNvSpPr>
            <a:spLocks noGrp="1"/>
          </p:cNvSpPr>
          <p:nvPr>
            <p:ph type="title"/>
          </p:nvPr>
        </p:nvSpPr>
        <p:spPr>
          <a:xfrm>
            <a:off x="0" y="520851"/>
            <a:ext cx="6172200" cy="511892"/>
          </a:xfrm>
        </p:spPr>
        <p:txBody>
          <a:bodyPr>
            <a:normAutofit fontScale="90000"/>
          </a:bodyPr>
          <a:lstStyle/>
          <a:p>
            <a:r>
              <a:rPr lang="en-US" sz="2700" spc="-85" dirty="0">
                <a:solidFill>
                  <a:srgbClr val="003DA5"/>
                </a:solidFill>
                <a:latin typeface="Fira Sans Medium"/>
              </a:rPr>
              <a:t> Larger AI Infrastructure Support </a:t>
            </a:r>
            <a:br>
              <a:rPr lang="en-US" sz="2700" spc="-85" dirty="0">
                <a:solidFill>
                  <a:srgbClr val="003DA5"/>
                </a:solidFill>
                <a:latin typeface="Fira Sans Medium"/>
              </a:rPr>
            </a:br>
            <a:r>
              <a:rPr lang="en-US" sz="2700" spc="-85" dirty="0">
                <a:solidFill>
                  <a:srgbClr val="003DA5"/>
                </a:solidFill>
                <a:latin typeface="Fira Sans Medium"/>
              </a:rPr>
              <a:t> University of California, Riverside</a:t>
            </a:r>
            <a:br>
              <a:rPr lang="en-US" sz="2700" spc="-85" dirty="0">
                <a:solidFill>
                  <a:srgbClr val="003DA5"/>
                </a:solidFill>
                <a:latin typeface="Fira Sans Medium"/>
              </a:rPr>
            </a:br>
            <a:r>
              <a:rPr lang="en-US" sz="2700" spc="-85" dirty="0">
                <a:solidFill>
                  <a:srgbClr val="003DA5"/>
                </a:solidFill>
                <a:latin typeface="Fira Sans Medium"/>
              </a:rPr>
              <a:t> Three  Main Areas</a:t>
            </a:r>
          </a:p>
        </p:txBody>
      </p:sp>
      <p:graphicFrame>
        <p:nvGraphicFramePr>
          <p:cNvPr id="4" name="Content Placeholder 3" descr="Three intersecting circles: Library, XCITE/DUE, and ITS">
            <a:extLst>
              <a:ext uri="{FF2B5EF4-FFF2-40B4-BE49-F238E27FC236}">
                <a16:creationId xmlns:a16="http://schemas.microsoft.com/office/drawing/2014/main" id="{E7244D90-ACB8-7454-F35C-2ACCB01BF5AB}"/>
              </a:ext>
            </a:extLst>
          </p:cNvPr>
          <p:cNvGraphicFramePr>
            <a:graphicFrameLocks noGrp="1"/>
          </p:cNvGraphicFramePr>
          <p:nvPr>
            <p:ph idx="1"/>
            <p:extLst>
              <p:ext uri="{D42A27DB-BD31-4B8C-83A1-F6EECF244321}">
                <p14:modId xmlns:p14="http://schemas.microsoft.com/office/powerpoint/2010/main" val="3047462506"/>
              </p:ext>
            </p:extLst>
          </p:nvPr>
        </p:nvGraphicFramePr>
        <p:xfrm>
          <a:off x="624221" y="938569"/>
          <a:ext cx="7630510" cy="4219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3D3398F-8F8E-4C45-1D75-78FC6BE58F1E}"/>
              </a:ext>
            </a:extLst>
          </p:cNvPr>
          <p:cNvSpPr txBox="1"/>
          <p:nvPr/>
        </p:nvSpPr>
        <p:spPr>
          <a:xfrm>
            <a:off x="5738926" y="32248"/>
            <a:ext cx="3405073" cy="2262158"/>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b="1" dirty="0"/>
              <a:t>AI Literacy, Faculty, Student &amp;</a:t>
            </a:r>
          </a:p>
          <a:p>
            <a:r>
              <a:rPr lang="en-US" sz="1500" b="1" dirty="0"/>
              <a:t>    Researcher Onboarding AI Support</a:t>
            </a:r>
          </a:p>
          <a:p>
            <a:pPr marL="557213" lvl="1" indent="-214313">
              <a:buFontTx/>
              <a:buChar char="-"/>
            </a:pPr>
            <a:r>
              <a:rPr lang="en-US" sz="1200" dirty="0">
                <a:hlinkClick r:id="rId7"/>
              </a:rPr>
              <a:t>Use of AI tools in research</a:t>
            </a:r>
            <a:r>
              <a:rPr lang="en-US" sz="1200" dirty="0"/>
              <a:t> and teaching e.g., research design, data collection analysis</a:t>
            </a:r>
          </a:p>
          <a:p>
            <a:pPr marL="557213" lvl="1" indent="-214313">
              <a:buFontTx/>
              <a:buChar char="-"/>
            </a:pPr>
            <a:r>
              <a:rPr lang="en-US" sz="1200" dirty="0" err="1">
                <a:hlinkClick r:id="rId8"/>
              </a:rPr>
              <a:t>ResearchData</a:t>
            </a:r>
            <a:r>
              <a:rPr lang="en-US" sz="1200" dirty="0">
                <a:hlinkClick r:id="rId8"/>
              </a:rPr>
              <a:t> management</a:t>
            </a:r>
            <a:endParaRPr lang="en-US" sz="1200" dirty="0"/>
          </a:p>
          <a:p>
            <a:pPr marL="557213" lvl="1" indent="-214313">
              <a:buFontTx/>
              <a:buChar char="-"/>
            </a:pPr>
            <a:r>
              <a:rPr lang="en-US" sz="1200" dirty="0"/>
              <a:t>AI  Model onboarding, Training for regular size datasets, AI Applications</a:t>
            </a:r>
          </a:p>
          <a:p>
            <a:pPr marL="557213" lvl="1" indent="-214313">
              <a:buFontTx/>
              <a:buChar char="-"/>
            </a:pPr>
            <a:r>
              <a:rPr lang="en-US" sz="1200" dirty="0"/>
              <a:t>Dedicated Staff Support</a:t>
            </a:r>
            <a:br>
              <a:rPr lang="en-US" sz="1200" dirty="0"/>
            </a:br>
            <a:r>
              <a:rPr lang="en-US" sz="1200" dirty="0"/>
              <a:t>and  Integration</a:t>
            </a:r>
          </a:p>
        </p:txBody>
      </p:sp>
      <p:sp>
        <p:nvSpPr>
          <p:cNvPr id="6" name="TextBox 5">
            <a:extLst>
              <a:ext uri="{FF2B5EF4-FFF2-40B4-BE49-F238E27FC236}">
                <a16:creationId xmlns:a16="http://schemas.microsoft.com/office/drawing/2014/main" id="{B1E10BA7-E788-1942-76A2-EB21D65DD8D2}"/>
              </a:ext>
            </a:extLst>
          </p:cNvPr>
          <p:cNvSpPr txBox="1"/>
          <p:nvPr/>
        </p:nvSpPr>
        <p:spPr>
          <a:xfrm>
            <a:off x="176108" y="3482146"/>
            <a:ext cx="2522765" cy="1338828"/>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b="1" dirty="0"/>
              <a:t>University System Wide AI Proprietary  Licenses </a:t>
            </a:r>
            <a:r>
              <a:rPr lang="en-US" sz="1200" dirty="0"/>
              <a:t>(Google Gemini, Limited OpenAI, Anthropic, Vertex)Broad general training</a:t>
            </a:r>
          </a:p>
          <a:p>
            <a:pPr marL="214313" indent="-214313">
              <a:buFont typeface="Arial" panose="020B0604020202020204" pitchFamily="34" charset="0"/>
              <a:buChar char="•"/>
            </a:pPr>
            <a:r>
              <a:rPr lang="en-US" sz="1200" dirty="0"/>
              <a:t>AI/Security</a:t>
            </a:r>
          </a:p>
        </p:txBody>
      </p:sp>
      <p:sp>
        <p:nvSpPr>
          <p:cNvPr id="7" name="TextBox 6">
            <a:extLst>
              <a:ext uri="{FF2B5EF4-FFF2-40B4-BE49-F238E27FC236}">
                <a16:creationId xmlns:a16="http://schemas.microsoft.com/office/drawing/2014/main" id="{130ECB07-2A4F-4B28-70EF-F428ED88807C}"/>
              </a:ext>
            </a:extLst>
          </p:cNvPr>
          <p:cNvSpPr txBox="1"/>
          <p:nvPr/>
        </p:nvSpPr>
        <p:spPr>
          <a:xfrm>
            <a:off x="6180078" y="3802382"/>
            <a:ext cx="2963922" cy="1292662"/>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b="1" dirty="0"/>
              <a:t>High Performance Computing </a:t>
            </a:r>
            <a:r>
              <a:rPr lang="en-US" sz="1200" dirty="0"/>
              <a:t>GPU Clusters)</a:t>
            </a:r>
            <a:r>
              <a:rPr lang="en-US" sz="1500" dirty="0"/>
              <a:t>, </a:t>
            </a:r>
            <a:r>
              <a:rPr lang="en-US" sz="1200" dirty="0"/>
              <a:t>Research Compute (Top 2-5%, Major Grant Support Costs  Recovery Involved)</a:t>
            </a:r>
            <a:br>
              <a:rPr lang="en-US" sz="1200" dirty="0"/>
            </a:br>
            <a:r>
              <a:rPr lang="en-US" sz="1200" dirty="0"/>
              <a:t>Instructor Development, </a:t>
            </a:r>
          </a:p>
        </p:txBody>
      </p:sp>
    </p:spTree>
    <p:extLst>
      <p:ext uri="{BB962C8B-B14F-4D97-AF65-F5344CB8AC3E}">
        <p14:creationId xmlns:p14="http://schemas.microsoft.com/office/powerpoint/2010/main" val="3943219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1485-60C0-49AC-91F6-91EEC9DF1B19}"/>
              </a:ext>
            </a:extLst>
          </p:cNvPr>
          <p:cNvSpPr>
            <a:spLocks noGrp="1"/>
          </p:cNvSpPr>
          <p:nvPr>
            <p:ph type="title"/>
          </p:nvPr>
        </p:nvSpPr>
        <p:spPr>
          <a:xfrm>
            <a:off x="1485900" y="205980"/>
            <a:ext cx="6172200" cy="618718"/>
          </a:xfrm>
        </p:spPr>
        <p:txBody>
          <a:bodyPr>
            <a:normAutofit fontScale="90000"/>
          </a:bodyPr>
          <a:lstStyle/>
          <a:p>
            <a:r>
              <a:rPr lang="en-US" sz="2700" spc="-85" dirty="0">
                <a:solidFill>
                  <a:srgbClr val="003DA5"/>
                </a:solidFill>
                <a:latin typeface="Fira Sans Medium"/>
                <a:hlinkClick r:id="rId2"/>
              </a:rPr>
              <a:t>Library Workshops</a:t>
            </a:r>
            <a:r>
              <a:rPr lang="en-US" sz="2700" spc="-85" dirty="0">
                <a:solidFill>
                  <a:srgbClr val="003DA5"/>
                </a:solidFill>
                <a:latin typeface="Fira Sans Medium"/>
              </a:rPr>
              <a:t> for Onboarding Researchers</a:t>
            </a:r>
            <a:br>
              <a:rPr lang="en-US" sz="2700" spc="-85" dirty="0">
                <a:solidFill>
                  <a:srgbClr val="003DA5"/>
                </a:solidFill>
                <a:latin typeface="Fira Sans Medium"/>
              </a:rPr>
            </a:br>
            <a:r>
              <a:rPr lang="en-US" sz="2025" spc="-85" dirty="0">
                <a:solidFill>
                  <a:srgbClr val="003DA5"/>
                </a:solidFill>
                <a:latin typeface="Fira Sans Medium"/>
              </a:rPr>
              <a:t>(FY25/26 Samples)</a:t>
            </a:r>
          </a:p>
        </p:txBody>
      </p:sp>
      <p:sp>
        <p:nvSpPr>
          <p:cNvPr id="3" name="Content Placeholder 2">
            <a:extLst>
              <a:ext uri="{FF2B5EF4-FFF2-40B4-BE49-F238E27FC236}">
                <a16:creationId xmlns:a16="http://schemas.microsoft.com/office/drawing/2014/main" id="{09B63029-BF00-9578-736C-32576082AB57}"/>
              </a:ext>
            </a:extLst>
          </p:cNvPr>
          <p:cNvSpPr>
            <a:spLocks noGrp="1"/>
          </p:cNvSpPr>
          <p:nvPr>
            <p:ph idx="1"/>
          </p:nvPr>
        </p:nvSpPr>
        <p:spPr>
          <a:xfrm>
            <a:off x="1646499" y="1003882"/>
            <a:ext cx="6856370" cy="3135737"/>
          </a:xfrm>
        </p:spPr>
        <p:txBody>
          <a:bodyPr>
            <a:noAutofit/>
          </a:bodyPr>
          <a:lstStyle/>
          <a:p>
            <a:r>
              <a:rPr lang="en-US" sz="1800" dirty="0"/>
              <a:t>Introduction to Machine Learning</a:t>
            </a:r>
          </a:p>
          <a:p>
            <a:r>
              <a:rPr lang="en-US" sz="1800" dirty="0"/>
              <a:t>Introduction to Gemini API: How to customize AI models</a:t>
            </a:r>
          </a:p>
          <a:p>
            <a:r>
              <a:rPr lang="en-US" sz="1800" dirty="0"/>
              <a:t>Exploring AI Literature Mapping Tools (Natural Language Processing)</a:t>
            </a:r>
          </a:p>
          <a:p>
            <a:r>
              <a:rPr lang="en-US" sz="1800" dirty="0"/>
              <a:t>Finding and Using Imagery in a GIS, Arc GIS and AI, Drones &amp;GIS</a:t>
            </a:r>
          </a:p>
          <a:p>
            <a:r>
              <a:rPr lang="en-US" sz="1800" dirty="0"/>
              <a:t>Data Cleaning for Machine Learning with Python</a:t>
            </a:r>
          </a:p>
          <a:p>
            <a:r>
              <a:rPr lang="en-US" sz="1800" dirty="0"/>
              <a:t>AI Computational Methods with Text Analysis</a:t>
            </a:r>
          </a:p>
          <a:p>
            <a:r>
              <a:rPr lang="en-US" sz="1800" dirty="0"/>
              <a:t>AI Deep Research Models/AI Video</a:t>
            </a:r>
          </a:p>
          <a:p>
            <a:r>
              <a:rPr lang="en-US" sz="1800" dirty="0"/>
              <a:t>Introduction to Deep Learning with </a:t>
            </a:r>
            <a:r>
              <a:rPr lang="en-US" sz="1800" dirty="0" err="1"/>
              <a:t>PyTorch</a:t>
            </a:r>
            <a:endParaRPr lang="en-US" sz="1800" dirty="0"/>
          </a:p>
          <a:p>
            <a:r>
              <a:rPr lang="en-US" sz="1800" dirty="0"/>
              <a:t>Open scholarship / open access publishing</a:t>
            </a:r>
          </a:p>
        </p:txBody>
      </p:sp>
      <p:sp>
        <p:nvSpPr>
          <p:cNvPr id="4" name="TextBox 3">
            <a:extLst>
              <a:ext uri="{FF2B5EF4-FFF2-40B4-BE49-F238E27FC236}">
                <a16:creationId xmlns:a16="http://schemas.microsoft.com/office/drawing/2014/main" id="{542CAA33-421A-654D-4FBC-0F5F758979AD}"/>
              </a:ext>
            </a:extLst>
          </p:cNvPr>
          <p:cNvSpPr txBox="1"/>
          <p:nvPr/>
        </p:nvSpPr>
        <p:spPr>
          <a:xfrm>
            <a:off x="1485900" y="4318803"/>
            <a:ext cx="5926016" cy="577081"/>
          </a:xfrm>
          <a:prstGeom prst="rect">
            <a:avLst/>
          </a:prstGeom>
          <a:noFill/>
        </p:spPr>
        <p:txBody>
          <a:bodyPr wrap="square">
            <a:spAutoFit/>
          </a:bodyPr>
          <a:lstStyle/>
          <a:p>
            <a:pPr algn="l">
              <a:buNone/>
            </a:pPr>
            <a:r>
              <a:rPr lang="en-US" sz="1050" dirty="0">
                <a:solidFill>
                  <a:srgbClr val="455A64"/>
                </a:solidFill>
                <a:latin typeface="Fira Sans Regular"/>
              </a:rPr>
              <a:t>Contact:</a:t>
            </a:r>
          </a:p>
          <a:p>
            <a:pPr algn="l">
              <a:buNone/>
            </a:pPr>
            <a:r>
              <a:rPr lang="en-US" sz="1050" b="1" dirty="0">
                <a:solidFill>
                  <a:srgbClr val="455A64"/>
                </a:solidFill>
                <a:latin typeface="Fira Sans Regular"/>
              </a:rPr>
              <a:t>Raymond </a:t>
            </a:r>
            <a:r>
              <a:rPr lang="en-US" sz="1050" b="1" dirty="0" err="1">
                <a:solidFill>
                  <a:srgbClr val="455A64"/>
                </a:solidFill>
                <a:latin typeface="Fira Sans Regular"/>
              </a:rPr>
              <a:t>Uzwyshyn</a:t>
            </a:r>
            <a:r>
              <a:rPr lang="en-US" sz="1050" dirty="0">
                <a:solidFill>
                  <a:srgbClr val="455A64"/>
                </a:solidFill>
                <a:latin typeface="Fira Sans Regular"/>
              </a:rPr>
              <a:t>,</a:t>
            </a:r>
            <a:r>
              <a:rPr lang="en-US" sz="1050" b="1" dirty="0">
                <a:solidFill>
                  <a:srgbClr val="455A64"/>
                </a:solidFill>
                <a:latin typeface="Fira Sans Regular"/>
              </a:rPr>
              <a:t> </a:t>
            </a:r>
            <a:r>
              <a:rPr lang="en-US" sz="1050" i="1" dirty="0">
                <a:solidFill>
                  <a:srgbClr val="455A64"/>
                </a:solidFill>
                <a:latin typeface="Fira Sans Regular"/>
              </a:rPr>
              <a:t>Director of Research Services/Acting Assistant University Librarian for Research and Technology, UCR Library</a:t>
            </a:r>
          </a:p>
        </p:txBody>
      </p:sp>
    </p:spTree>
    <p:extLst>
      <p:ext uri="{BB962C8B-B14F-4D97-AF65-F5344CB8AC3E}">
        <p14:creationId xmlns:p14="http://schemas.microsoft.com/office/powerpoint/2010/main" val="516962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E9408-3EB1-DF78-7DFD-4E006CA20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51364-FC5F-1083-14DE-D7061A21005B}"/>
              </a:ext>
            </a:extLst>
          </p:cNvPr>
          <p:cNvSpPr>
            <a:spLocks noGrp="1"/>
          </p:cNvSpPr>
          <p:nvPr>
            <p:ph type="title"/>
          </p:nvPr>
        </p:nvSpPr>
        <p:spPr>
          <a:xfrm>
            <a:off x="1481877" y="257668"/>
            <a:ext cx="6360665" cy="566879"/>
          </a:xfrm>
        </p:spPr>
        <p:txBody>
          <a:bodyPr>
            <a:normAutofit fontScale="90000"/>
          </a:bodyPr>
          <a:lstStyle/>
          <a:p>
            <a:r>
              <a:rPr lang="en-US" sz="2700" spc="-85" dirty="0">
                <a:solidFill>
                  <a:srgbClr val="003DA5"/>
                </a:solidFill>
                <a:latin typeface="Fira Sans Medium"/>
              </a:rPr>
              <a:t>Digital Scholarship &amp; Scholarly Communication</a:t>
            </a:r>
          </a:p>
        </p:txBody>
      </p:sp>
      <p:sp>
        <p:nvSpPr>
          <p:cNvPr id="3" name="Content Placeholder 2">
            <a:extLst>
              <a:ext uri="{FF2B5EF4-FFF2-40B4-BE49-F238E27FC236}">
                <a16:creationId xmlns:a16="http://schemas.microsoft.com/office/drawing/2014/main" id="{44D863BD-061E-E19D-1E08-7032307F884A}"/>
              </a:ext>
            </a:extLst>
          </p:cNvPr>
          <p:cNvSpPr>
            <a:spLocks noGrp="1"/>
          </p:cNvSpPr>
          <p:nvPr>
            <p:ph idx="1"/>
          </p:nvPr>
        </p:nvSpPr>
        <p:spPr>
          <a:xfrm>
            <a:off x="1401606" y="929089"/>
            <a:ext cx="4401590" cy="3148219"/>
          </a:xfrm>
        </p:spPr>
        <p:txBody>
          <a:bodyPr vert="horz" lIns="68580" tIns="34290" rIns="68580" bIns="34290" rtlCol="0" anchor="t">
            <a:normAutofit/>
          </a:bodyPr>
          <a:lstStyle/>
          <a:p>
            <a:r>
              <a:rPr lang="en-US" sz="2000" dirty="0"/>
              <a:t>AI Computational &amp; Qualitative Text Analysis</a:t>
            </a:r>
          </a:p>
          <a:p>
            <a:r>
              <a:rPr lang="en-US" sz="2000" dirty="0"/>
              <a:t>Data Analysis &amp; Visualization</a:t>
            </a:r>
          </a:p>
          <a:p>
            <a:r>
              <a:rPr lang="en-US" sz="2000" dirty="0"/>
              <a:t>Web Scraping &amp; Digital Archiving</a:t>
            </a:r>
          </a:p>
          <a:p>
            <a:r>
              <a:rPr lang="en-US" sz="2000" dirty="0"/>
              <a:t>Open Access publishing support</a:t>
            </a:r>
            <a:endParaRPr lang="en-US" sz="2000" dirty="0">
              <a:ea typeface="Calibri"/>
              <a:cs typeface="Calibri"/>
            </a:endParaRPr>
          </a:p>
        </p:txBody>
      </p:sp>
      <p:sp>
        <p:nvSpPr>
          <p:cNvPr id="7" name="TextBox 6">
            <a:extLst>
              <a:ext uri="{FF2B5EF4-FFF2-40B4-BE49-F238E27FC236}">
                <a16:creationId xmlns:a16="http://schemas.microsoft.com/office/drawing/2014/main" id="{C028E277-AEE8-F49D-73CF-AB05F46B3A40}"/>
              </a:ext>
            </a:extLst>
          </p:cNvPr>
          <p:cNvSpPr txBox="1"/>
          <p:nvPr/>
        </p:nvSpPr>
        <p:spPr>
          <a:xfrm>
            <a:off x="5945597" y="1142222"/>
            <a:ext cx="2805791" cy="1015663"/>
          </a:xfrm>
          <a:prstGeom prst="rect">
            <a:avLst/>
          </a:prstGeom>
          <a:solidFill>
            <a:schemeClr val="accent1">
              <a:lumMod val="20000"/>
              <a:lumOff val="80000"/>
            </a:schemeClr>
          </a:solidFill>
        </p:spPr>
        <p:txBody>
          <a:bodyPr wrap="square" rtlCol="0">
            <a:spAutoFit/>
          </a:bodyPr>
          <a:lstStyle/>
          <a:p>
            <a:r>
              <a:rPr lang="en-US" sz="1500" dirty="0"/>
              <a:t>Learn more about the UCR Library </a:t>
            </a:r>
            <a:r>
              <a:rPr lang="en-US" sz="1500" dirty="0">
                <a:hlinkClick r:id="rId2"/>
              </a:rPr>
              <a:t>digital scholarship </a:t>
            </a:r>
            <a:r>
              <a:rPr lang="en-US" sz="1500" dirty="0"/>
              <a:t>&amp; </a:t>
            </a:r>
            <a:r>
              <a:rPr lang="en-US" sz="1500" dirty="0">
                <a:hlinkClick r:id="rId3"/>
              </a:rPr>
              <a:t>scholarly communication</a:t>
            </a:r>
            <a:r>
              <a:rPr lang="en-US" sz="1500" dirty="0"/>
              <a:t> services</a:t>
            </a:r>
          </a:p>
        </p:txBody>
      </p:sp>
    </p:spTree>
    <p:extLst>
      <p:ext uri="{BB962C8B-B14F-4D97-AF65-F5344CB8AC3E}">
        <p14:creationId xmlns:p14="http://schemas.microsoft.com/office/powerpoint/2010/main" val="1322140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1F72-A156-481B-8727-86143CAC5AA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104929C-3C5D-4BDB-AEA5-CA649A6A4590}"/>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426625C4-6054-4B05-A77D-02DEF55E0FE8}"/>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091A2619-AABF-4DC1-9CD4-830F41F4EBED}"/>
              </a:ext>
            </a:extLst>
          </p:cNvPr>
          <p:cNvPicPr>
            <a:picLocks noChangeAspect="1"/>
          </p:cNvPicPr>
          <p:nvPr/>
        </p:nvPicPr>
        <p:blipFill>
          <a:blip r:embed="rId2"/>
          <a:stretch>
            <a:fillRect/>
          </a:stretch>
        </p:blipFill>
        <p:spPr>
          <a:xfrm>
            <a:off x="0" y="20893"/>
            <a:ext cx="9144000" cy="5101714"/>
          </a:xfrm>
          <a:prstGeom prst="rect">
            <a:avLst/>
          </a:prstGeom>
        </p:spPr>
      </p:pic>
      <p:sp>
        <p:nvSpPr>
          <p:cNvPr id="5" name="TextBox 4">
            <a:extLst>
              <a:ext uri="{FF2B5EF4-FFF2-40B4-BE49-F238E27FC236}">
                <a16:creationId xmlns:a16="http://schemas.microsoft.com/office/drawing/2014/main" id="{F098105F-2FB6-42D7-AE84-2171F3CDE858}"/>
              </a:ext>
            </a:extLst>
          </p:cNvPr>
          <p:cNvSpPr txBox="1"/>
          <p:nvPr/>
        </p:nvSpPr>
        <p:spPr>
          <a:xfrm>
            <a:off x="3439959" y="2499361"/>
            <a:ext cx="1234633" cy="276999"/>
          </a:xfrm>
          <a:prstGeom prst="rect">
            <a:avLst/>
          </a:prstGeom>
          <a:noFill/>
        </p:spPr>
        <p:txBody>
          <a:bodyPr wrap="none" rtlCol="0">
            <a:spAutoFit/>
          </a:bodyPr>
          <a:lstStyle/>
          <a:p>
            <a:r>
              <a:rPr lang="en-US" sz="1200" dirty="0"/>
              <a:t>(Cost recovery)</a:t>
            </a:r>
          </a:p>
        </p:txBody>
      </p:sp>
    </p:spTree>
    <p:extLst>
      <p:ext uri="{BB962C8B-B14F-4D97-AF65-F5344CB8AC3E}">
        <p14:creationId xmlns:p14="http://schemas.microsoft.com/office/powerpoint/2010/main" val="2308833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81E38-3F91-F9CE-118E-9DE83B147692}"/>
              </a:ext>
            </a:extLst>
          </p:cNvPr>
          <p:cNvPicPr>
            <a:picLocks noChangeAspect="1"/>
          </p:cNvPicPr>
          <p:nvPr/>
        </p:nvPicPr>
        <p:blipFill>
          <a:blip r:embed="rId2"/>
          <a:stretch>
            <a:fillRect/>
          </a:stretch>
        </p:blipFill>
        <p:spPr>
          <a:xfrm>
            <a:off x="0" y="20893"/>
            <a:ext cx="9144000" cy="5101714"/>
          </a:xfrm>
          <a:prstGeom prst="rect">
            <a:avLst/>
          </a:prstGeom>
        </p:spPr>
      </p:pic>
      <p:sp>
        <p:nvSpPr>
          <p:cNvPr id="4" name="TextBox 3">
            <a:extLst>
              <a:ext uri="{FF2B5EF4-FFF2-40B4-BE49-F238E27FC236}">
                <a16:creationId xmlns:a16="http://schemas.microsoft.com/office/drawing/2014/main" id="{2D266ADF-8BA0-83E8-BA35-A0CB4931E388}"/>
              </a:ext>
            </a:extLst>
          </p:cNvPr>
          <p:cNvSpPr txBox="1"/>
          <p:nvPr/>
        </p:nvSpPr>
        <p:spPr>
          <a:xfrm>
            <a:off x="6792686" y="4170784"/>
            <a:ext cx="1518364" cy="307777"/>
          </a:xfrm>
          <a:prstGeom prst="rect">
            <a:avLst/>
          </a:prstGeom>
          <a:noFill/>
        </p:spPr>
        <p:txBody>
          <a:bodyPr wrap="none" rtlCol="0">
            <a:spAutoFit/>
          </a:bodyPr>
          <a:lstStyle/>
          <a:p>
            <a:r>
              <a:rPr lang="en-US" dirty="0"/>
              <a:t>Thematic Weeks</a:t>
            </a:r>
          </a:p>
        </p:txBody>
      </p:sp>
    </p:spTree>
    <p:extLst>
      <p:ext uri="{BB962C8B-B14F-4D97-AF65-F5344CB8AC3E}">
        <p14:creationId xmlns:p14="http://schemas.microsoft.com/office/powerpoint/2010/main" val="607600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
        <p:nvSpPr>
          <p:cNvPr id="3" name="TextBox 2">
            <a:extLst>
              <a:ext uri="{FF2B5EF4-FFF2-40B4-BE49-F238E27FC236}">
                <a16:creationId xmlns:a16="http://schemas.microsoft.com/office/drawing/2014/main" id="{BD0C7053-6AA3-83A9-0CE6-B93C1CE3A565}"/>
              </a:ext>
            </a:extLst>
          </p:cNvPr>
          <p:cNvSpPr txBox="1"/>
          <p:nvPr/>
        </p:nvSpPr>
        <p:spPr>
          <a:xfrm>
            <a:off x="6319264" y="243160"/>
            <a:ext cx="2411238" cy="523220"/>
          </a:xfrm>
          <a:prstGeom prst="rect">
            <a:avLst/>
          </a:prstGeom>
          <a:noFill/>
        </p:spPr>
        <p:txBody>
          <a:bodyPr wrap="none" rtlCol="0">
            <a:spAutoFit/>
          </a:bodyPr>
          <a:lstStyle/>
          <a:p>
            <a:pPr algn="ctr"/>
            <a:r>
              <a:rPr lang="en-US" b="1" dirty="0">
                <a:solidFill>
                  <a:srgbClr val="4C5B68"/>
                </a:solidFill>
              </a:rPr>
              <a:t>The Widening AI &amp; Digital </a:t>
            </a:r>
            <a:br>
              <a:rPr lang="en-US" b="1" dirty="0">
                <a:solidFill>
                  <a:srgbClr val="4C5B68"/>
                </a:solidFill>
              </a:rPr>
            </a:br>
            <a:r>
              <a:rPr lang="en-US" b="1" dirty="0">
                <a:solidFill>
                  <a:srgbClr val="4C5B68"/>
                </a:solidFill>
              </a:rPr>
              <a:t>Divides</a:t>
            </a:r>
          </a:p>
        </p:txBody>
      </p:sp>
      <p:sp>
        <p:nvSpPr>
          <p:cNvPr id="4" name="TextBox 3">
            <a:extLst>
              <a:ext uri="{FF2B5EF4-FFF2-40B4-BE49-F238E27FC236}">
                <a16:creationId xmlns:a16="http://schemas.microsoft.com/office/drawing/2014/main" id="{ED04889A-D196-4930-BA14-91FD5DCDB272}"/>
              </a:ext>
            </a:extLst>
          </p:cNvPr>
          <p:cNvSpPr txBox="1"/>
          <p:nvPr/>
        </p:nvSpPr>
        <p:spPr>
          <a:xfrm>
            <a:off x="1591733" y="2702560"/>
            <a:ext cx="840295" cy="276999"/>
          </a:xfrm>
          <a:prstGeom prst="rect">
            <a:avLst/>
          </a:prstGeom>
          <a:noFill/>
        </p:spPr>
        <p:txBody>
          <a:bodyPr wrap="none" rtlCol="0">
            <a:spAutoFit/>
          </a:bodyPr>
          <a:lstStyle/>
          <a:p>
            <a:r>
              <a:rPr lang="en-US" sz="1200" dirty="0"/>
              <a:t>$$ Needs</a:t>
            </a:r>
          </a:p>
        </p:txBody>
      </p:sp>
      <p:sp>
        <p:nvSpPr>
          <p:cNvPr id="5" name="TextBox 4">
            <a:extLst>
              <a:ext uri="{FF2B5EF4-FFF2-40B4-BE49-F238E27FC236}">
                <a16:creationId xmlns:a16="http://schemas.microsoft.com/office/drawing/2014/main" id="{AA1284D9-FD29-45AC-8E74-A1DDF3EAC675}"/>
              </a:ext>
            </a:extLst>
          </p:cNvPr>
          <p:cNvSpPr txBox="1"/>
          <p:nvPr/>
        </p:nvSpPr>
        <p:spPr>
          <a:xfrm>
            <a:off x="318671" y="1090506"/>
            <a:ext cx="603050" cy="523220"/>
          </a:xfrm>
          <a:prstGeom prst="rect">
            <a:avLst/>
          </a:prstGeom>
          <a:noFill/>
        </p:spPr>
        <p:txBody>
          <a:bodyPr wrap="none" rtlCol="0">
            <a:spAutoFit/>
          </a:bodyPr>
          <a:lstStyle/>
          <a:p>
            <a:r>
              <a:rPr lang="en-US" dirty="0"/>
              <a:t>Top</a:t>
            </a:r>
            <a:br>
              <a:rPr lang="en-US" dirty="0"/>
            </a:br>
            <a:r>
              <a:rPr lang="en-US" dirty="0"/>
              <a:t>2-5%</a:t>
            </a:r>
          </a:p>
        </p:txBody>
      </p:sp>
      <p:sp>
        <p:nvSpPr>
          <p:cNvPr id="6" name="TextBox 5">
            <a:extLst>
              <a:ext uri="{FF2B5EF4-FFF2-40B4-BE49-F238E27FC236}">
                <a16:creationId xmlns:a16="http://schemas.microsoft.com/office/drawing/2014/main" id="{1C4981D5-8769-4348-8EB0-F44D30FEA94A}"/>
              </a:ext>
            </a:extLst>
          </p:cNvPr>
          <p:cNvSpPr txBox="1"/>
          <p:nvPr/>
        </p:nvSpPr>
        <p:spPr>
          <a:xfrm>
            <a:off x="7524883" y="1090506"/>
            <a:ext cx="989373" cy="523220"/>
          </a:xfrm>
          <a:prstGeom prst="rect">
            <a:avLst/>
          </a:prstGeom>
          <a:noFill/>
        </p:spPr>
        <p:txBody>
          <a:bodyPr wrap="none" rtlCol="0">
            <a:spAutoFit/>
          </a:bodyPr>
          <a:lstStyle/>
          <a:p>
            <a:r>
              <a:rPr lang="en-US" dirty="0"/>
              <a:t>The Other</a:t>
            </a:r>
            <a:br>
              <a:rPr lang="en-US" dirty="0"/>
            </a:br>
            <a:r>
              <a:rPr lang="en-US" dirty="0"/>
              <a:t> 95-97%</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C20495-31A9-3E98-5D62-B8626B93FEC0}"/>
              </a:ext>
            </a:extLst>
          </p:cNvPr>
          <p:cNvPicPr>
            <a:picLocks noChangeAspect="1"/>
          </p:cNvPicPr>
          <p:nvPr/>
        </p:nvPicPr>
        <p:blipFill>
          <a:blip r:embed="rId2"/>
          <a:stretch>
            <a:fillRect/>
          </a:stretch>
        </p:blipFill>
        <p:spPr>
          <a:xfrm>
            <a:off x="0" y="20893"/>
            <a:ext cx="9144000" cy="5101714"/>
          </a:xfrm>
          <a:prstGeom prst="rect">
            <a:avLst/>
          </a:prstGeom>
        </p:spPr>
      </p:pic>
    </p:spTree>
    <p:extLst>
      <p:ext uri="{BB962C8B-B14F-4D97-AF65-F5344CB8AC3E}">
        <p14:creationId xmlns:p14="http://schemas.microsoft.com/office/powerpoint/2010/main" val="3610274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202155" y="-87370"/>
            <a:ext cx="8622957" cy="926606"/>
          </a:xfrm>
          <a:prstGeom prst="rect">
            <a:avLst/>
          </a:prstGeom>
        </p:spPr>
        <p:txBody>
          <a:bodyPr spcFirstLastPara="1" vert="horz" wrap="square" lIns="91425" tIns="91425" rIns="91425" bIns="91425" rtlCol="0" anchor="t" anchorCtr="0">
            <a:noAutofit/>
          </a:bodyPr>
          <a:lstStyle/>
          <a:p>
            <a:r>
              <a:rPr lang="en" sz="2000" b="1" dirty="0">
                <a:latin typeface="Arial" panose="020B0604020202020204" pitchFamily="34" charset="0"/>
                <a:ea typeface="Arial"/>
                <a:cs typeface="Arial" panose="020B0604020202020204" pitchFamily="34" charset="0"/>
                <a:sym typeface="Arial"/>
              </a:rPr>
              <a:t>UCR Libraries Division of  Research  and Technology Services</a:t>
            </a:r>
            <a:br>
              <a:rPr lang="en" sz="2400" b="1" dirty="0">
                <a:latin typeface="Arial" panose="020B0604020202020204" pitchFamily="34" charset="0"/>
                <a:ea typeface="Arial"/>
                <a:cs typeface="Arial" panose="020B0604020202020204" pitchFamily="34" charset="0"/>
                <a:sym typeface="Arial"/>
              </a:rPr>
            </a:br>
            <a:r>
              <a:rPr lang="en" sz="2000" b="1" dirty="0">
                <a:latin typeface="Arial" panose="020B0604020202020204" pitchFamily="34" charset="0"/>
                <a:ea typeface="Arial"/>
                <a:cs typeface="Arial" panose="020B0604020202020204" pitchFamily="34" charset="0"/>
                <a:sym typeface="Arial"/>
              </a:rPr>
              <a:t>Orbach Science Library  </a:t>
            </a:r>
            <a:endParaRPr sz="2000" b="1" dirty="0">
              <a:latin typeface="Arial" panose="020B0604020202020204" pitchFamily="34" charset="0"/>
              <a:ea typeface="Arial"/>
              <a:cs typeface="Arial" panose="020B0604020202020204" pitchFamily="34" charset="0"/>
              <a:sym typeface="Arial"/>
            </a:endParaRPr>
          </a:p>
        </p:txBody>
      </p:sp>
      <p:sp>
        <p:nvSpPr>
          <p:cNvPr id="78" name="Google Shape;78;p15"/>
          <p:cNvSpPr txBox="1">
            <a:spLocks noGrp="1"/>
          </p:cNvSpPr>
          <p:nvPr>
            <p:ph type="body" idx="1"/>
          </p:nvPr>
        </p:nvSpPr>
        <p:spPr>
          <a:xfrm>
            <a:off x="4809594" y="1076671"/>
            <a:ext cx="4086225" cy="2350273"/>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91425" tIns="91425" rIns="91425" bIns="91425" rtlCol="0" anchor="t" anchorCtr="0">
            <a:normAutofit fontScale="25000" lnSpcReduction="20000"/>
          </a:bodyPr>
          <a:lstStyle/>
          <a:p>
            <a:pPr marL="0" indent="0" algn="ctr">
              <a:buNone/>
            </a:pPr>
            <a:endParaRPr lang="en" sz="56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r>
              <a:rPr lang="en" sz="5600" b="1" dirty="0">
                <a:solidFill>
                  <a:srgbClr val="000000"/>
                </a:solidFill>
                <a:latin typeface="Arial" panose="020B0604020202020204" pitchFamily="34" charset="0"/>
                <a:ea typeface="Arial"/>
                <a:cs typeface="Arial" panose="020B0604020202020204" pitchFamily="34" charset="0"/>
                <a:sym typeface="Arial"/>
              </a:rPr>
              <a:t>Research Services Staffing</a:t>
            </a:r>
            <a:br>
              <a:rPr lang="en" sz="4800" b="1" dirty="0">
                <a:solidFill>
                  <a:srgbClr val="000000"/>
                </a:solidFill>
                <a:latin typeface="Arial" panose="020B0604020202020204" pitchFamily="34" charset="0"/>
                <a:ea typeface="Arial"/>
                <a:cs typeface="Arial" panose="020B0604020202020204" pitchFamily="34" charset="0"/>
                <a:sym typeface="Arial"/>
              </a:rPr>
            </a:br>
            <a:endParaRPr lang="en"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r>
              <a:rPr lang="en-US" sz="4800" b="1" dirty="0">
                <a:solidFill>
                  <a:srgbClr val="000000"/>
                </a:solidFill>
                <a:latin typeface="Arial" panose="020B0604020202020204" pitchFamily="34" charset="0"/>
                <a:ea typeface="Arial"/>
                <a:cs typeface="Arial" panose="020B0604020202020204" pitchFamily="34" charset="0"/>
                <a:sym typeface="Arial"/>
              </a:rPr>
              <a:t>Maker Space/Robotics Lab  Services Coordinator</a:t>
            </a:r>
          </a:p>
          <a:p>
            <a:pPr marL="0" indent="0" algn="ctr">
              <a:buNone/>
            </a:pPr>
            <a:br>
              <a:rPr lang="en" sz="4800" b="1" dirty="0">
                <a:solidFill>
                  <a:srgbClr val="000000"/>
                </a:solidFill>
                <a:latin typeface="Arial" panose="020B0604020202020204" pitchFamily="34" charset="0"/>
                <a:ea typeface="Arial"/>
                <a:cs typeface="Arial" panose="020B0604020202020204" pitchFamily="34" charset="0"/>
                <a:sym typeface="Arial"/>
              </a:rPr>
            </a:br>
            <a:r>
              <a:rPr lang="en" sz="4800" b="1" dirty="0">
                <a:solidFill>
                  <a:srgbClr val="000000"/>
                </a:solidFill>
                <a:latin typeface="Arial" panose="020B0604020202020204" pitchFamily="34" charset="0"/>
                <a:ea typeface="Arial"/>
                <a:cs typeface="Arial" panose="020B0604020202020204" pitchFamily="34" charset="0"/>
                <a:sym typeface="Arial"/>
              </a:rPr>
              <a:t>Innovative Media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Digital Scholarship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Geospatial Information Systems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Medical  &amp; Clinical Outreach Librarian</a:t>
            </a:r>
            <a:br>
              <a:rPr lang="en" sz="4800" b="1" dirty="0">
                <a:solidFill>
                  <a:srgbClr val="000000"/>
                </a:solidFill>
                <a:latin typeface="Arial" panose="020B0604020202020204" pitchFamily="34" charset="0"/>
                <a:ea typeface="Arial"/>
                <a:cs typeface="Arial" panose="020B0604020202020204" pitchFamily="34" charset="0"/>
                <a:sym typeface="Arial"/>
              </a:rPr>
            </a:br>
            <a:br>
              <a:rPr lang="en" sz="4800" b="1" dirty="0">
                <a:solidFill>
                  <a:srgbClr val="000000"/>
                </a:solidFill>
                <a:latin typeface="Arial" panose="020B0604020202020204" pitchFamily="34" charset="0"/>
                <a:ea typeface="Arial"/>
                <a:cs typeface="Arial" panose="020B0604020202020204" pitchFamily="34" charset="0"/>
                <a:sym typeface="Arial"/>
              </a:rPr>
            </a:br>
            <a:r>
              <a:rPr lang="it-IT" sz="4800" b="1" dirty="0">
                <a:solidFill>
                  <a:srgbClr val="FF0000"/>
                </a:solidFill>
                <a:latin typeface="Arial" panose="020B0604020202020204" pitchFamily="34" charset="0"/>
                <a:ea typeface="Arial"/>
                <a:cs typeface="Arial" panose="020B0604020202020204" pitchFamily="34" charset="0"/>
                <a:sym typeface="Arial"/>
              </a:rPr>
              <a:t>AI/Data Research Scientist (+1)</a:t>
            </a:r>
            <a:br>
              <a:rPr lang="en" sz="4800" b="1" dirty="0">
                <a:latin typeface="Arial" panose="020B0604020202020204" pitchFamily="34" charset="0"/>
                <a:ea typeface="Arial"/>
                <a:cs typeface="Arial" panose="020B0604020202020204" pitchFamily="34" charset="0"/>
                <a:sym typeface="Arial"/>
              </a:rPr>
            </a:br>
            <a:r>
              <a:rPr lang="en" sz="4800" b="1" dirty="0">
                <a:solidFill>
                  <a:srgbClr val="FF0000"/>
                </a:solidFill>
                <a:latin typeface="Arial" panose="020B0604020202020204" pitchFamily="34" charset="0"/>
                <a:ea typeface="Arial"/>
                <a:cs typeface="Arial" panose="020B0604020202020204" pitchFamily="34" charset="0"/>
                <a:sym typeface="Arial"/>
              </a:rPr>
              <a:t>AI Research Librarian (+1)</a:t>
            </a:r>
            <a:br>
              <a:rPr lang="en" sz="4800" b="1" dirty="0">
                <a:solidFill>
                  <a:srgbClr val="FF0000"/>
                </a:solidFill>
                <a:latin typeface="Arial" panose="020B0604020202020204" pitchFamily="34" charset="0"/>
                <a:ea typeface="Arial"/>
                <a:cs typeface="Arial" panose="020B0604020202020204" pitchFamily="34" charset="0"/>
                <a:sym typeface="Arial"/>
              </a:rPr>
            </a:br>
            <a:br>
              <a:rPr lang="en" sz="4800" b="1" dirty="0">
                <a:solidFill>
                  <a:srgbClr val="000000"/>
                </a:solidFill>
                <a:latin typeface="Arial" panose="020B0604020202020204" pitchFamily="34" charset="0"/>
                <a:ea typeface="Arial"/>
                <a:cs typeface="Arial" panose="020B0604020202020204" pitchFamily="34" charset="0"/>
                <a:sym typeface="Arial"/>
              </a:rPr>
            </a:br>
            <a:endParaRPr lang="en-US" b="1" dirty="0">
              <a:solidFill>
                <a:srgbClr val="000000"/>
              </a:solidFill>
              <a:latin typeface="Arial" panose="020B0604020202020204" pitchFamily="34" charset="0"/>
              <a:ea typeface="Arial"/>
              <a:cs typeface="Arial" panose="020B0604020202020204" pitchFamily="34" charset="0"/>
              <a:sym typeface="Arial"/>
            </a:endParaRPr>
          </a:p>
        </p:txBody>
      </p:sp>
      <p:sp>
        <p:nvSpPr>
          <p:cNvPr id="79" name="Google Shape;79;p15"/>
          <p:cNvSpPr txBox="1">
            <a:spLocks noGrp="1"/>
          </p:cNvSpPr>
          <p:nvPr>
            <p:ph type="body" idx="2"/>
          </p:nvPr>
        </p:nvSpPr>
        <p:spPr>
          <a:xfrm>
            <a:off x="135449" y="1085009"/>
            <a:ext cx="4009987" cy="2288397"/>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91425" tIns="91425" rIns="91425" bIns="91425" rtlCol="0" anchor="t" anchorCtr="0">
            <a:normAutofit fontScale="25000" lnSpcReduction="20000"/>
          </a:bodyPr>
          <a:lstStyle/>
          <a:p>
            <a:pPr marL="0" indent="0" algn="ctr">
              <a:buNone/>
            </a:pPr>
            <a:br>
              <a:rPr lang="en" sz="1200" b="1" dirty="0">
                <a:solidFill>
                  <a:srgbClr val="000000"/>
                </a:solidFill>
                <a:latin typeface="Arial" panose="020B0604020202020204" pitchFamily="34" charset="0"/>
                <a:ea typeface="Arial"/>
                <a:cs typeface="Arial" panose="020B0604020202020204" pitchFamily="34" charset="0"/>
                <a:sym typeface="Arial"/>
              </a:rPr>
            </a:br>
            <a:br>
              <a:rPr lang="en" sz="5600" b="1" dirty="0">
                <a:solidFill>
                  <a:srgbClr val="000000"/>
                </a:solidFill>
                <a:latin typeface="Arial" panose="020B0604020202020204" pitchFamily="34" charset="0"/>
                <a:ea typeface="Arial"/>
                <a:cs typeface="Arial" panose="020B0604020202020204" pitchFamily="34" charset="0"/>
                <a:sym typeface="Arial"/>
              </a:rPr>
            </a:br>
            <a:r>
              <a:rPr lang="en" sz="5600" b="1" dirty="0">
                <a:solidFill>
                  <a:srgbClr val="000000"/>
                </a:solidFill>
                <a:latin typeface="Arial" panose="020B0604020202020204" pitchFamily="34" charset="0"/>
                <a:ea typeface="Arial"/>
                <a:cs typeface="Arial" panose="020B0604020202020204" pitchFamily="34" charset="0"/>
                <a:sym typeface="Arial"/>
              </a:rPr>
              <a:t>Research Services </a:t>
            </a:r>
            <a:br>
              <a:rPr lang="en" sz="5600" b="1" dirty="0">
                <a:solidFill>
                  <a:srgbClr val="000000"/>
                </a:solidFill>
                <a:latin typeface="Arial" panose="020B0604020202020204" pitchFamily="34" charset="0"/>
                <a:ea typeface="Arial"/>
                <a:cs typeface="Arial" panose="020B0604020202020204" pitchFamily="34" charset="0"/>
                <a:sym typeface="Arial"/>
              </a:rPr>
            </a:br>
            <a:br>
              <a:rPr lang="en" sz="4800" b="1" dirty="0">
                <a:solidFill>
                  <a:srgbClr val="000000"/>
                </a:solidFill>
                <a:latin typeface="Arial" panose="020B0604020202020204" pitchFamily="34" charset="0"/>
                <a:ea typeface="Arial"/>
                <a:cs typeface="Arial" panose="020B0604020202020204" pitchFamily="34" charset="0"/>
                <a:sym typeface="Arial"/>
              </a:rPr>
            </a:br>
            <a:r>
              <a:rPr lang="en" sz="4800" dirty="0">
                <a:solidFill>
                  <a:srgbClr val="000000"/>
                </a:solidFill>
                <a:latin typeface="Arial" panose="020B0604020202020204" pitchFamily="34" charset="0"/>
                <a:ea typeface="Arial"/>
                <a:cs typeface="Arial" panose="020B0604020202020204" pitchFamily="34" charset="0"/>
                <a:sym typeface="Arial"/>
              </a:rPr>
              <a:t>(*Unique Emerging Technologies, Technologists &amp; Labs</a:t>
            </a:r>
            <a:br>
              <a:rPr lang="en" sz="4800" dirty="0">
                <a:solidFill>
                  <a:srgbClr val="000000"/>
                </a:solidFill>
                <a:latin typeface="Arial" panose="020B0604020202020204" pitchFamily="34" charset="0"/>
                <a:ea typeface="Arial"/>
                <a:cs typeface="Arial" panose="020B0604020202020204" pitchFamily="34" charset="0"/>
                <a:sym typeface="Arial"/>
              </a:rPr>
            </a:br>
            <a:r>
              <a:rPr lang="en" sz="4800" dirty="0">
                <a:solidFill>
                  <a:srgbClr val="000000"/>
                </a:solidFill>
                <a:latin typeface="Arial" panose="020B0604020202020204" pitchFamily="34" charset="0"/>
                <a:ea typeface="Arial"/>
                <a:cs typeface="Arial" panose="020B0604020202020204" pitchFamily="34" charset="0"/>
                <a:sym typeface="Arial"/>
              </a:rPr>
              <a:t>including Robotics, Makerspace, Innovative Media,</a:t>
            </a:r>
            <a:br>
              <a:rPr lang="en" sz="4800" dirty="0">
                <a:solidFill>
                  <a:srgbClr val="000000"/>
                </a:solidFill>
                <a:latin typeface="Arial" panose="020B0604020202020204" pitchFamily="34" charset="0"/>
                <a:ea typeface="Arial"/>
                <a:cs typeface="Arial" panose="020B0604020202020204" pitchFamily="34" charset="0"/>
                <a:sym typeface="Arial"/>
              </a:rPr>
            </a:br>
            <a:r>
              <a:rPr lang="en" sz="4800" dirty="0">
                <a:solidFill>
                  <a:srgbClr val="000000"/>
                </a:solidFill>
                <a:latin typeface="Arial" panose="020B0604020202020204" pitchFamily="34" charset="0"/>
                <a:ea typeface="Arial"/>
                <a:cs typeface="Arial" panose="020B0604020202020204" pitchFamily="34" charset="0"/>
                <a:sym typeface="Arial"/>
              </a:rPr>
              <a:t>STAR Lab (Scholarly Technology and Upcoming AI Lab) </a:t>
            </a:r>
            <a:br>
              <a:rPr lang="en" sz="5600" b="1" dirty="0">
                <a:solidFill>
                  <a:srgbClr val="000000"/>
                </a:solidFill>
                <a:latin typeface="Arial" panose="020B0604020202020204" pitchFamily="34" charset="0"/>
                <a:ea typeface="Arial"/>
                <a:cs typeface="Arial" panose="020B0604020202020204" pitchFamily="34" charset="0"/>
                <a:sym typeface="Arial"/>
              </a:rPr>
            </a:br>
            <a:br>
              <a:rPr lang="en" sz="5600" b="1" dirty="0">
                <a:solidFill>
                  <a:srgbClr val="000000"/>
                </a:solidFill>
                <a:latin typeface="Arial" panose="020B0604020202020204" pitchFamily="34" charset="0"/>
                <a:ea typeface="Arial"/>
                <a:cs typeface="Arial" panose="020B0604020202020204" pitchFamily="34" charset="0"/>
                <a:sym typeface="Arial"/>
              </a:rPr>
            </a:br>
            <a:r>
              <a:rPr lang="en" sz="5600" b="1" dirty="0">
                <a:solidFill>
                  <a:srgbClr val="000000"/>
                </a:solidFill>
                <a:latin typeface="Arial" panose="020B0604020202020204" pitchFamily="34" charset="0"/>
                <a:ea typeface="Arial"/>
                <a:cs typeface="Arial" panose="020B0604020202020204" pitchFamily="34" charset="0"/>
                <a:sym typeface="Arial"/>
              </a:rPr>
              <a:t>Cyberinfrastructure</a:t>
            </a:r>
            <a:br>
              <a:rPr lang="en" sz="5600" b="1" dirty="0">
                <a:solidFill>
                  <a:srgbClr val="000000"/>
                </a:solidFill>
                <a:latin typeface="Arial" panose="020B0604020202020204" pitchFamily="34" charset="0"/>
                <a:ea typeface="Arial"/>
                <a:cs typeface="Arial" panose="020B0604020202020204" pitchFamily="34" charset="0"/>
                <a:sym typeface="Arial"/>
              </a:rPr>
            </a:br>
            <a:br>
              <a:rPr lang="en" sz="4800" b="1" dirty="0">
                <a:solidFill>
                  <a:srgbClr val="000000"/>
                </a:solidFill>
                <a:latin typeface="Arial" panose="020B0604020202020204" pitchFamily="34" charset="0"/>
                <a:ea typeface="Arial"/>
                <a:cs typeface="Arial" panose="020B0604020202020204" pitchFamily="34" charset="0"/>
                <a:sym typeface="Arial"/>
              </a:rPr>
            </a:br>
            <a:r>
              <a:rPr lang="en" sz="4800" dirty="0">
                <a:solidFill>
                  <a:srgbClr val="000000"/>
                </a:solidFill>
                <a:latin typeface="Arial" panose="020B0604020202020204" pitchFamily="34" charset="0"/>
                <a:ea typeface="Arial"/>
                <a:cs typeface="Arial" panose="020B0604020202020204" pitchFamily="34" charset="0"/>
                <a:sym typeface="Arial"/>
              </a:rPr>
              <a:t>(Core Libraries IT Infrastructure: Programming, Software/Database Support, IT Project Management, Desktop Support)</a:t>
            </a:r>
            <a:br>
              <a:rPr lang="en" sz="4000" dirty="0">
                <a:solidFill>
                  <a:srgbClr val="000000"/>
                </a:solidFill>
                <a:latin typeface="Arial" panose="020B0604020202020204" pitchFamily="34" charset="0"/>
                <a:ea typeface="Arial"/>
                <a:cs typeface="Arial" panose="020B0604020202020204" pitchFamily="34" charset="0"/>
                <a:sym typeface="Arial"/>
              </a:rPr>
            </a:br>
            <a:br>
              <a:rPr lang="en" sz="4800" b="1" dirty="0">
                <a:solidFill>
                  <a:srgbClr val="FF0000"/>
                </a:solidFill>
                <a:latin typeface="Arial" panose="020B0604020202020204" pitchFamily="34" charset="0"/>
                <a:ea typeface="Arial"/>
                <a:cs typeface="Arial" panose="020B0604020202020204" pitchFamily="34" charset="0"/>
                <a:sym typeface="Arial"/>
              </a:rPr>
            </a:br>
            <a:r>
              <a:rPr lang="en" sz="4800" b="1" dirty="0">
                <a:solidFill>
                  <a:srgbClr val="FF0000"/>
                </a:solidFill>
                <a:latin typeface="Arial" panose="020B0604020202020204" pitchFamily="34" charset="0"/>
                <a:ea typeface="Arial"/>
                <a:cs typeface="Arial" panose="020B0604020202020204" pitchFamily="34" charset="0"/>
                <a:sym typeface="Arial"/>
              </a:rPr>
              <a:t> </a:t>
            </a:r>
            <a:br>
              <a:rPr lang="it-IT" sz="4800" b="1" dirty="0">
                <a:solidFill>
                  <a:srgbClr val="000000"/>
                </a:solidFill>
                <a:latin typeface="Arial" panose="020B0604020202020204" pitchFamily="34" charset="0"/>
                <a:ea typeface="Arial"/>
                <a:cs typeface="Arial" panose="020B0604020202020204" pitchFamily="34" charset="0"/>
                <a:sym typeface="Arial"/>
              </a:rPr>
            </a:br>
            <a:br>
              <a:rPr lang="it-IT" sz="3700" b="1" dirty="0">
                <a:solidFill>
                  <a:srgbClr val="000000"/>
                </a:solidFill>
                <a:latin typeface="Arial" panose="020B0604020202020204" pitchFamily="34" charset="0"/>
                <a:ea typeface="Arial"/>
                <a:cs typeface="Arial" panose="020B0604020202020204" pitchFamily="34" charset="0"/>
                <a:sym typeface="Arial"/>
              </a:rPr>
            </a:br>
            <a:endParaRPr lang="it-IT" sz="5600" b="1" dirty="0">
              <a:solidFill>
                <a:srgbClr val="000000"/>
              </a:solidFill>
              <a:latin typeface="Arial" panose="020B0604020202020204" pitchFamily="34" charset="0"/>
              <a:ea typeface="Arial"/>
              <a:cs typeface="Arial" panose="020B0604020202020204" pitchFamily="34" charset="0"/>
              <a:sym typeface="Arial"/>
            </a:endParaRPr>
          </a:p>
        </p:txBody>
      </p:sp>
      <p:pic>
        <p:nvPicPr>
          <p:cNvPr id="80" name="Google Shape;80;p15" title="qrcode_library.ucr.edu.png"/>
          <p:cNvPicPr preferRelativeResize="0"/>
          <p:nvPr/>
        </p:nvPicPr>
        <p:blipFill>
          <a:blip r:embed="rId3">
            <a:alphaModFix/>
          </a:blip>
          <a:stretch>
            <a:fillRect/>
          </a:stretch>
        </p:blipFill>
        <p:spPr>
          <a:xfrm>
            <a:off x="3687259" y="3490750"/>
            <a:ext cx="1652750" cy="1652750"/>
          </a:xfrm>
          <a:prstGeom prst="rect">
            <a:avLst/>
          </a:prstGeom>
          <a:noFill/>
          <a:ln w="9525" cap="flat" cmpd="sng">
            <a:solidFill>
              <a:schemeClr val="accent1"/>
            </a:solidFill>
            <a:prstDash val="solid"/>
            <a:round/>
            <a:headEnd type="none" w="sm" len="sm"/>
            <a:tailEnd type="none" w="sm" len="sm"/>
          </a:ln>
        </p:spPr>
      </p:pic>
      <p:pic>
        <p:nvPicPr>
          <p:cNvPr id="1026" name="Picture 2" descr="Orbach Science Library | Library">
            <a:extLst>
              <a:ext uri="{FF2B5EF4-FFF2-40B4-BE49-F238E27FC236}">
                <a16:creationId xmlns:a16="http://schemas.microsoft.com/office/drawing/2014/main" id="{B10BF92B-85D8-4038-A6EE-A83DD01F4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3399853"/>
            <a:ext cx="3086100" cy="1743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VERSIDE: Exhibit on civil rights ...">
            <a:extLst>
              <a:ext uri="{FF2B5EF4-FFF2-40B4-BE49-F238E27FC236}">
                <a16:creationId xmlns:a16="http://schemas.microsoft.com/office/drawing/2014/main" id="{7345C5EC-4075-4C43-B2D6-EE0E1060B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7824" y="3490750"/>
            <a:ext cx="2951338" cy="1652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E73E-AE09-4528-BBB9-5E94D89EBFF8}"/>
              </a:ext>
            </a:extLst>
          </p:cNvPr>
          <p:cNvSpPr>
            <a:spLocks noGrp="1"/>
          </p:cNvSpPr>
          <p:nvPr>
            <p:ph type="title"/>
          </p:nvPr>
        </p:nvSpPr>
        <p:spPr>
          <a:xfrm>
            <a:off x="207241" y="889251"/>
            <a:ext cx="8521700" cy="708025"/>
          </a:xfrm>
        </p:spPr>
        <p:txBody>
          <a:bodyPr vert="horz" lIns="91440" tIns="45720" rIns="91440" bIns="45720" rtlCol="0" anchor="b">
            <a:noAutofit/>
          </a:bodyPr>
          <a:lstStyle/>
          <a:p>
            <a:r>
              <a:rPr lang="en-US" b="1" dirty="0"/>
              <a:t>Library Research and Technology Services</a:t>
            </a:r>
            <a:br>
              <a:rPr lang="en-US" b="1" dirty="0"/>
            </a:br>
            <a:r>
              <a:rPr lang="en-US" b="1" dirty="0"/>
              <a:t>AI Literacy Serving The Other 95% of University </a:t>
            </a:r>
            <a:br>
              <a:rPr lang="en-US" dirty="0"/>
            </a:br>
            <a:r>
              <a:rPr lang="en-US" dirty="0"/>
              <a:t>Students, Graduate Students and  Ph.D.  Researchers</a:t>
            </a:r>
            <a:br>
              <a:rPr lang="en-US" dirty="0"/>
            </a:br>
            <a:endParaRPr lang="en-US" dirty="0"/>
          </a:p>
        </p:txBody>
      </p:sp>
      <p:sp>
        <p:nvSpPr>
          <p:cNvPr id="9" name="TextBox 8">
            <a:extLst>
              <a:ext uri="{FF2B5EF4-FFF2-40B4-BE49-F238E27FC236}">
                <a16:creationId xmlns:a16="http://schemas.microsoft.com/office/drawing/2014/main" id="{A62CC682-1702-4A85-BF35-080227846427}"/>
              </a:ext>
            </a:extLst>
          </p:cNvPr>
          <p:cNvSpPr txBox="1"/>
          <p:nvPr/>
        </p:nvSpPr>
        <p:spPr>
          <a:xfrm>
            <a:off x="3223441" y="2524991"/>
            <a:ext cx="2429214" cy="954107"/>
          </a:xfrm>
          <a:prstGeom prst="rect">
            <a:avLst/>
          </a:prstGeom>
          <a:noFill/>
        </p:spPr>
        <p:txBody>
          <a:bodyPr wrap="square">
            <a:spAutoFit/>
          </a:bodyPr>
          <a:lstStyle/>
          <a:p>
            <a:r>
              <a:rPr lang="en-US" dirty="0"/>
              <a:t>Information Literacy (1990’s)</a:t>
            </a:r>
            <a:br>
              <a:rPr lang="en-US" dirty="0"/>
            </a:br>
            <a:r>
              <a:rPr lang="en-US" dirty="0"/>
              <a:t> Digital Literacy        (2000’s)</a:t>
            </a:r>
            <a:br>
              <a:rPr lang="en-US" dirty="0"/>
            </a:br>
            <a:r>
              <a:rPr lang="en-US" dirty="0"/>
              <a:t>Data Literacy           (2010’s)</a:t>
            </a:r>
            <a:br>
              <a:rPr lang="en-US" dirty="0"/>
            </a:br>
            <a:r>
              <a:rPr lang="en-US" dirty="0"/>
              <a:t>AI Literacy               (2020’s)</a:t>
            </a:r>
          </a:p>
        </p:txBody>
      </p:sp>
      <p:pic>
        <p:nvPicPr>
          <p:cNvPr id="11" name="Picture 10">
            <a:extLst>
              <a:ext uri="{FF2B5EF4-FFF2-40B4-BE49-F238E27FC236}">
                <a16:creationId xmlns:a16="http://schemas.microsoft.com/office/drawing/2014/main" id="{716CD09E-9CC7-44AD-AD0C-5E2EE1D0BBD7}"/>
              </a:ext>
            </a:extLst>
          </p:cNvPr>
          <p:cNvPicPr>
            <a:picLocks noChangeAspect="1"/>
          </p:cNvPicPr>
          <p:nvPr/>
        </p:nvPicPr>
        <p:blipFill>
          <a:blip r:embed="rId2"/>
          <a:stretch>
            <a:fillRect/>
          </a:stretch>
        </p:blipFill>
        <p:spPr>
          <a:xfrm>
            <a:off x="5709406" y="1597276"/>
            <a:ext cx="2429214" cy="2514951"/>
          </a:xfrm>
          <a:prstGeom prst="rect">
            <a:avLst/>
          </a:prstGeom>
        </p:spPr>
      </p:pic>
      <p:pic>
        <p:nvPicPr>
          <p:cNvPr id="14" name="Picture 13">
            <a:extLst>
              <a:ext uri="{FF2B5EF4-FFF2-40B4-BE49-F238E27FC236}">
                <a16:creationId xmlns:a16="http://schemas.microsoft.com/office/drawing/2014/main" id="{DCE81BB3-EFE2-4438-8E9C-80706D99DCC5}"/>
              </a:ext>
            </a:extLst>
          </p:cNvPr>
          <p:cNvPicPr>
            <a:picLocks noChangeAspect="1"/>
          </p:cNvPicPr>
          <p:nvPr/>
        </p:nvPicPr>
        <p:blipFill>
          <a:blip r:embed="rId3"/>
          <a:stretch>
            <a:fillRect/>
          </a:stretch>
        </p:blipFill>
        <p:spPr>
          <a:xfrm>
            <a:off x="835409" y="1597276"/>
            <a:ext cx="2326079" cy="2670980"/>
          </a:xfrm>
          <a:prstGeom prst="rect">
            <a:avLst/>
          </a:prstGeom>
        </p:spPr>
      </p:pic>
    </p:spTree>
    <p:extLst>
      <p:ext uri="{BB962C8B-B14F-4D97-AF65-F5344CB8AC3E}">
        <p14:creationId xmlns:p14="http://schemas.microsoft.com/office/powerpoint/2010/main" val="3076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297D-B5FA-9ECF-7470-E40FFC5120D5}"/>
              </a:ext>
            </a:extLst>
          </p:cNvPr>
          <p:cNvSpPr>
            <a:spLocks noGrp="1"/>
          </p:cNvSpPr>
          <p:nvPr>
            <p:ph type="title"/>
          </p:nvPr>
        </p:nvSpPr>
        <p:spPr>
          <a:xfrm>
            <a:off x="409763" y="325159"/>
            <a:ext cx="8354891" cy="697835"/>
          </a:xfrm>
        </p:spPr>
        <p:txBody>
          <a:bodyPr vert="horz" lIns="68580" tIns="34290" rIns="68580" bIns="34290" rtlCol="0" anchor="b">
            <a:normAutofit fontScale="90000"/>
          </a:bodyPr>
          <a:lstStyle/>
          <a:p>
            <a:pPr algn="ctr"/>
            <a:r>
              <a:rPr lang="en-US" sz="2250">
                <a:solidFill>
                  <a:srgbClr val="FFFFFF"/>
                </a:solidFill>
              </a:rPr>
              <a:t>Steps and Scaffolding Towards Building </a:t>
            </a:r>
            <a:br>
              <a:rPr lang="en-US" sz="2250">
                <a:solidFill>
                  <a:srgbClr val="FFFFFF"/>
                </a:solidFill>
              </a:rPr>
            </a:br>
            <a:r>
              <a:rPr lang="en-US" sz="2250">
                <a:solidFill>
                  <a:srgbClr val="FFFFFF"/>
                </a:solidFill>
              </a:rPr>
              <a:t>Library  AI Infrastructures</a:t>
            </a:r>
          </a:p>
        </p:txBody>
      </p:sp>
      <p:pic>
        <p:nvPicPr>
          <p:cNvPr id="5" name="Content Placeholder 4" descr="Diagram&#10;&#10;Description automatically generated">
            <a:extLst>
              <a:ext uri="{FF2B5EF4-FFF2-40B4-BE49-F238E27FC236}">
                <a16:creationId xmlns:a16="http://schemas.microsoft.com/office/drawing/2014/main" id="{60715D06-96DE-8708-5785-0F3380BAD71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50771" y="1708351"/>
            <a:ext cx="4176379" cy="3229813"/>
          </a:xfrm>
          <a:prstGeom prst="rect">
            <a:avLst/>
          </a:prstGeom>
        </p:spPr>
      </p:pic>
      <p:pic>
        <p:nvPicPr>
          <p:cNvPr id="7" name="Picture 6">
            <a:extLst>
              <a:ext uri="{FF2B5EF4-FFF2-40B4-BE49-F238E27FC236}">
                <a16:creationId xmlns:a16="http://schemas.microsoft.com/office/drawing/2014/main" id="{47EEFD7B-FCC5-C2D9-6267-79D2FA12AA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710" y="1969689"/>
            <a:ext cx="4091938" cy="2721138"/>
          </a:xfrm>
          <a:prstGeom prst="rect">
            <a:avLst/>
          </a:prstGeom>
        </p:spPr>
      </p:pic>
      <p:pic>
        <p:nvPicPr>
          <p:cNvPr id="4" name="Picture 3">
            <a:extLst>
              <a:ext uri="{FF2B5EF4-FFF2-40B4-BE49-F238E27FC236}">
                <a16:creationId xmlns:a16="http://schemas.microsoft.com/office/drawing/2014/main" id="{7C8FF723-7FB7-4B96-9407-2B6D76D0D16E}"/>
              </a:ext>
            </a:extLst>
          </p:cNvPr>
          <p:cNvPicPr>
            <a:picLocks noChangeAspect="1"/>
          </p:cNvPicPr>
          <p:nvPr/>
        </p:nvPicPr>
        <p:blipFill>
          <a:blip r:embed="rId4"/>
          <a:stretch>
            <a:fillRect/>
          </a:stretch>
        </p:blipFill>
        <p:spPr>
          <a:xfrm>
            <a:off x="-67733" y="0"/>
            <a:ext cx="9144000" cy="1757778"/>
          </a:xfrm>
          <a:prstGeom prst="rect">
            <a:avLst/>
          </a:prstGeom>
        </p:spPr>
      </p:pic>
      <p:sp>
        <p:nvSpPr>
          <p:cNvPr id="6" name="TextBox 5">
            <a:extLst>
              <a:ext uri="{FF2B5EF4-FFF2-40B4-BE49-F238E27FC236}">
                <a16:creationId xmlns:a16="http://schemas.microsoft.com/office/drawing/2014/main" id="{D40FC31A-4958-4BD2-9EA6-4C4312DEC423}"/>
              </a:ext>
            </a:extLst>
          </p:cNvPr>
          <p:cNvSpPr txBox="1"/>
          <p:nvPr/>
        </p:nvSpPr>
        <p:spPr>
          <a:xfrm>
            <a:off x="3247352" y="1140730"/>
            <a:ext cx="2513830" cy="307777"/>
          </a:xfrm>
          <a:prstGeom prst="rect">
            <a:avLst/>
          </a:prstGeom>
          <a:noFill/>
        </p:spPr>
        <p:txBody>
          <a:bodyPr wrap="none" rtlCol="0">
            <a:spAutoFit/>
          </a:bodyPr>
          <a:lstStyle/>
          <a:p>
            <a:r>
              <a:rPr lang="en-US" dirty="0">
                <a:solidFill>
                  <a:schemeClr val="bg1"/>
                </a:solidFill>
              </a:rPr>
              <a:t>Digital Literacy, Data Literacy</a:t>
            </a:r>
          </a:p>
        </p:txBody>
      </p:sp>
      <p:sp>
        <p:nvSpPr>
          <p:cNvPr id="3" name="TextBox 2">
            <a:extLst>
              <a:ext uri="{FF2B5EF4-FFF2-40B4-BE49-F238E27FC236}">
                <a16:creationId xmlns:a16="http://schemas.microsoft.com/office/drawing/2014/main" id="{AF4907BB-1684-41E8-AA9D-EC1B6E7F73F4}"/>
              </a:ext>
            </a:extLst>
          </p:cNvPr>
          <p:cNvSpPr txBox="1"/>
          <p:nvPr/>
        </p:nvSpPr>
        <p:spPr>
          <a:xfrm>
            <a:off x="5643418" y="1130130"/>
            <a:ext cx="1031051" cy="307777"/>
          </a:xfrm>
          <a:prstGeom prst="rect">
            <a:avLst/>
          </a:prstGeom>
          <a:noFill/>
        </p:spPr>
        <p:txBody>
          <a:bodyPr wrap="none" rtlCol="0">
            <a:spAutoFit/>
          </a:bodyPr>
          <a:lstStyle/>
          <a:p>
            <a:r>
              <a:rPr lang="en-US" dirty="0">
                <a:solidFill>
                  <a:schemeClr val="bg1"/>
                </a:solidFill>
              </a:rPr>
              <a:t>AI Literacy</a:t>
            </a:r>
          </a:p>
        </p:txBody>
      </p:sp>
    </p:spTree>
    <p:extLst>
      <p:ext uri="{BB962C8B-B14F-4D97-AF65-F5344CB8AC3E}">
        <p14:creationId xmlns:p14="http://schemas.microsoft.com/office/powerpoint/2010/main" val="2465597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
        <p:nvSpPr>
          <p:cNvPr id="3" name="TextBox 2">
            <a:extLst>
              <a:ext uri="{FF2B5EF4-FFF2-40B4-BE49-F238E27FC236}">
                <a16:creationId xmlns:a16="http://schemas.microsoft.com/office/drawing/2014/main" id="{BCC26621-A1E0-6B9E-BF57-ECC07C936FF2}"/>
              </a:ext>
            </a:extLst>
          </p:cNvPr>
          <p:cNvSpPr txBox="1"/>
          <p:nvPr/>
        </p:nvSpPr>
        <p:spPr>
          <a:xfrm>
            <a:off x="62144" y="363985"/>
            <a:ext cx="3379451" cy="400110"/>
          </a:xfrm>
          <a:prstGeom prst="rect">
            <a:avLst/>
          </a:prstGeom>
          <a:noFill/>
        </p:spPr>
        <p:txBody>
          <a:bodyPr wrap="none" rtlCol="0">
            <a:spAutoFit/>
          </a:bodyPr>
          <a:lstStyle/>
          <a:p>
            <a:r>
              <a:rPr lang="en-US" sz="2000" b="1" dirty="0"/>
              <a:t>HPC Research Computing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kern="1200" dirty="0">
              <a:solidFill>
                <a:prstClr val="black"/>
              </a:solidFill>
              <a:ea typeface="+mn-ea"/>
              <a:cs typeface="+mn-cs"/>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kern="1200" dirty="0">
              <a:solidFill>
                <a:prstClr val="black"/>
              </a:solidFill>
              <a:ea typeface="+mn-ea"/>
              <a:cs typeface="+mn-cs"/>
            </a:endParaRPr>
          </a:p>
        </p:txBody>
      </p:sp>
      <p:pic>
        <p:nvPicPr>
          <p:cNvPr id="13" name="Picture 12">
            <a:extLst>
              <a:ext uri="{FF2B5EF4-FFF2-40B4-BE49-F238E27FC236}">
                <a16:creationId xmlns:a16="http://schemas.microsoft.com/office/drawing/2014/main" id="{9AA299D3-6CDF-4681-B2D7-04258B9EFDF8}"/>
              </a:ext>
            </a:extLst>
          </p:cNvPr>
          <p:cNvPicPr>
            <a:picLocks noChangeAspect="1"/>
          </p:cNvPicPr>
          <p:nvPr/>
        </p:nvPicPr>
        <p:blipFill>
          <a:blip r:embed="rId2"/>
          <a:stretch>
            <a:fillRect/>
          </a:stretch>
        </p:blipFill>
        <p:spPr>
          <a:xfrm>
            <a:off x="0" y="0"/>
            <a:ext cx="6560102" cy="5135433"/>
          </a:xfrm>
          <a:prstGeom prst="rect">
            <a:avLst/>
          </a:prstGeom>
        </p:spPr>
      </p:pic>
      <p:sp>
        <p:nvSpPr>
          <p:cNvPr id="4" name="TextBox 4"/>
          <p:cNvSpPr txBox="1"/>
          <p:nvPr/>
        </p:nvSpPr>
        <p:spPr>
          <a:xfrm>
            <a:off x="5799636" y="930754"/>
            <a:ext cx="3281827" cy="3816429"/>
          </a:xfrm>
          <a:prstGeom prst="rect">
            <a:avLst/>
          </a:prstGeom>
        </p:spPr>
        <p:txBody>
          <a:bodyPr wrap="square" lIns="0" tIns="0" rIns="0" bIns="0" rtlCol="0" anchor="t">
            <a:spAutoFit/>
          </a:bodyPr>
          <a:lstStyle/>
          <a:p>
            <a:pPr defTabSz="457200">
              <a:buClrTx/>
            </a:pPr>
            <a:r>
              <a:rPr lang="en-US" sz="2000" b="1" kern="1200" spc="413" dirty="0">
                <a:latin typeface="+mn-lt"/>
                <a:ea typeface="Lovelo"/>
                <a:cs typeface="Lovelo"/>
                <a:sym typeface="Lovelo"/>
              </a:rPr>
              <a:t>UCR Library</a:t>
            </a:r>
            <a:br>
              <a:rPr lang="en-US" sz="2000" b="1" kern="1200" spc="413" dirty="0">
                <a:latin typeface="+mn-lt"/>
                <a:ea typeface="Lovelo"/>
                <a:cs typeface="Lovelo"/>
                <a:sym typeface="Lovelo"/>
              </a:rPr>
            </a:br>
            <a:r>
              <a:rPr lang="en-US" sz="2000" b="1" kern="1200" spc="413" dirty="0">
                <a:latin typeface="+mn-lt"/>
                <a:ea typeface="Lovelo"/>
                <a:cs typeface="Lovelo"/>
                <a:sym typeface="Lovelo"/>
              </a:rPr>
              <a:t>Research &amp; Technology  Services</a:t>
            </a:r>
          </a:p>
          <a:p>
            <a:pPr defTabSz="457200">
              <a:buClrTx/>
            </a:pPr>
            <a:br>
              <a:rPr lang="en-US" sz="1600" kern="1200" spc="413" dirty="0">
                <a:latin typeface="+mn-lt"/>
                <a:ea typeface="Lovelo"/>
                <a:cs typeface="Lovelo"/>
                <a:sym typeface="Lovelo"/>
              </a:rPr>
            </a:br>
            <a:r>
              <a:rPr lang="en-US" sz="1600" kern="1200" spc="413" dirty="0">
                <a:latin typeface="+mn-lt"/>
                <a:ea typeface="Lovelo"/>
                <a:cs typeface="Lovelo"/>
                <a:sym typeface="Lovelo"/>
              </a:rPr>
              <a:t>Several Units</a:t>
            </a:r>
            <a:br>
              <a:rPr lang="en-US" sz="1600" kern="1200" spc="413" dirty="0">
                <a:latin typeface="+mn-lt"/>
                <a:ea typeface="Lovelo"/>
                <a:cs typeface="Lovelo"/>
                <a:sym typeface="Lovelo"/>
              </a:rPr>
            </a:br>
            <a:r>
              <a:rPr lang="en-US" sz="1600" kern="1200" spc="413" dirty="0">
                <a:latin typeface="+mn-lt"/>
                <a:ea typeface="Lovelo"/>
                <a:cs typeface="Lovelo"/>
                <a:sym typeface="Lovelo"/>
              </a:rPr>
              <a:t>Several Technologies</a:t>
            </a:r>
          </a:p>
          <a:p>
            <a:pPr defTabSz="457200">
              <a:buClrTx/>
            </a:pPr>
            <a:br>
              <a:rPr lang="en-US" sz="1600" kern="1200" spc="413" dirty="0">
                <a:latin typeface="+mn-lt"/>
                <a:ea typeface="Lovelo"/>
                <a:cs typeface="Lovelo"/>
                <a:sym typeface="Lovelo"/>
              </a:rPr>
            </a:br>
            <a:r>
              <a:rPr lang="en-US" sz="1600" kern="1200" spc="413" dirty="0">
                <a:latin typeface="+mn-lt"/>
                <a:ea typeface="Lovelo"/>
                <a:cs typeface="Lovelo"/>
                <a:sym typeface="Lovelo"/>
              </a:rPr>
              <a:t>Centered on Traditional Research Article, Monograph</a:t>
            </a:r>
            <a:br>
              <a:rPr lang="en-US" sz="1600" kern="1200" spc="413" dirty="0">
                <a:latin typeface="+mn-lt"/>
                <a:ea typeface="Lovelo"/>
                <a:cs typeface="Lovelo"/>
                <a:sym typeface="Lovelo"/>
              </a:rPr>
            </a:br>
            <a:br>
              <a:rPr lang="en-US" sz="1600" kern="1200" spc="413" dirty="0">
                <a:latin typeface="+mn-lt"/>
                <a:ea typeface="Lovelo"/>
                <a:cs typeface="Lovelo"/>
                <a:sym typeface="Lovelo"/>
              </a:rPr>
            </a:br>
            <a:br>
              <a:rPr lang="en-US" sz="1600" kern="1200" spc="413" dirty="0">
                <a:latin typeface="+mn-lt"/>
                <a:ea typeface="Lovelo"/>
                <a:cs typeface="Lovelo"/>
                <a:sym typeface="Lovelo"/>
              </a:rPr>
            </a:br>
            <a:br>
              <a:rPr lang="en-US" sz="1600" kern="1200" spc="413" dirty="0">
                <a:latin typeface="+mn-lt"/>
                <a:ea typeface="Lovelo"/>
                <a:cs typeface="Lovelo"/>
                <a:sym typeface="Lovelo"/>
              </a:rPr>
            </a:br>
            <a:r>
              <a:rPr lang="en-US" sz="1600" kern="1200" spc="413" dirty="0">
                <a:latin typeface="+mn-lt"/>
                <a:ea typeface="Lovelo"/>
                <a:cs typeface="Lovelo"/>
                <a:sym typeface="Lovelo"/>
              </a:rPr>
              <a:t> (</a:t>
            </a:r>
            <a:r>
              <a:rPr lang="en-US" sz="1200" kern="1200" spc="413" dirty="0">
                <a:latin typeface="+mn-lt"/>
                <a:ea typeface="Lovelo"/>
                <a:cs typeface="Lovelo"/>
                <a:sym typeface="Lovelo"/>
              </a:rPr>
              <a:t>Increasingly Focused</a:t>
            </a:r>
            <a:br>
              <a:rPr lang="en-US" sz="1200" kern="1200" spc="413" dirty="0">
                <a:latin typeface="+mn-lt"/>
                <a:ea typeface="Lovelo"/>
                <a:cs typeface="Lovelo"/>
                <a:sym typeface="Lovelo"/>
              </a:rPr>
            </a:br>
            <a:r>
              <a:rPr lang="en-US" sz="1200" kern="1200" spc="413" dirty="0">
                <a:latin typeface="+mn-lt"/>
                <a:ea typeface="Lovelo"/>
                <a:cs typeface="Lovelo"/>
                <a:sym typeface="Lovelo"/>
              </a:rPr>
              <a:t>on System wide AI Literacy</a:t>
            </a:r>
          </a:p>
        </p:txBody>
      </p:sp>
      <p:sp>
        <p:nvSpPr>
          <p:cNvPr id="7" name="TextBox 6">
            <a:extLst>
              <a:ext uri="{FF2B5EF4-FFF2-40B4-BE49-F238E27FC236}">
                <a16:creationId xmlns:a16="http://schemas.microsoft.com/office/drawing/2014/main" id="{A5B8E8A7-8E1E-4659-8922-54CD39FAB123}"/>
              </a:ext>
            </a:extLst>
          </p:cNvPr>
          <p:cNvSpPr txBox="1"/>
          <p:nvPr/>
        </p:nvSpPr>
        <p:spPr>
          <a:xfrm>
            <a:off x="2804691" y="2288712"/>
            <a:ext cx="1145293" cy="307777"/>
          </a:xfrm>
          <a:prstGeom prst="rect">
            <a:avLst/>
          </a:prstGeom>
          <a:noFill/>
        </p:spPr>
        <p:txBody>
          <a:bodyPr wrap="square">
            <a:spAutoFit/>
          </a:bodyPr>
          <a:lstStyle/>
          <a:p>
            <a:r>
              <a:rPr lang="en-US" dirty="0"/>
              <a:t>AI Literacy</a:t>
            </a:r>
          </a:p>
        </p:txBody>
      </p:sp>
      <p:sp>
        <p:nvSpPr>
          <p:cNvPr id="2" name="TextBox 1">
            <a:extLst>
              <a:ext uri="{FF2B5EF4-FFF2-40B4-BE49-F238E27FC236}">
                <a16:creationId xmlns:a16="http://schemas.microsoft.com/office/drawing/2014/main" id="{82E56DF2-6770-49CC-8D73-27F83B2C5FA1}"/>
              </a:ext>
            </a:extLst>
          </p:cNvPr>
          <p:cNvSpPr txBox="1"/>
          <p:nvPr/>
        </p:nvSpPr>
        <p:spPr>
          <a:xfrm>
            <a:off x="955040" y="311574"/>
            <a:ext cx="4844596" cy="307777"/>
          </a:xfrm>
          <a:prstGeom prst="rect">
            <a:avLst/>
          </a:prstGeom>
          <a:noFill/>
        </p:spPr>
        <p:txBody>
          <a:bodyPr wrap="none" rtlCol="0">
            <a:spAutoFit/>
          </a:bodyPr>
          <a:lstStyle/>
          <a:p>
            <a:r>
              <a:rPr lang="en-US" dirty="0"/>
              <a:t>Enabling Research with Emerging Technology Possibilities</a:t>
            </a:r>
          </a:p>
        </p:txBody>
      </p:sp>
      <p:sp>
        <p:nvSpPr>
          <p:cNvPr id="3" name="TextBox 2">
            <a:extLst>
              <a:ext uri="{FF2B5EF4-FFF2-40B4-BE49-F238E27FC236}">
                <a16:creationId xmlns:a16="http://schemas.microsoft.com/office/drawing/2014/main" id="{9A08A1FB-1E9F-407D-8BF6-9C422DC50BBF}"/>
              </a:ext>
            </a:extLst>
          </p:cNvPr>
          <p:cNvSpPr txBox="1"/>
          <p:nvPr/>
        </p:nvSpPr>
        <p:spPr>
          <a:xfrm>
            <a:off x="4281550" y="846667"/>
            <a:ext cx="1359668" cy="307777"/>
          </a:xfrm>
          <a:prstGeom prst="rect">
            <a:avLst/>
          </a:prstGeom>
          <a:noFill/>
        </p:spPr>
        <p:txBody>
          <a:bodyPr wrap="none" rtlCol="0">
            <a:spAutoFit/>
          </a:bodyPr>
          <a:lstStyle/>
          <a:p>
            <a:r>
              <a:rPr lang="en-US" dirty="0"/>
              <a:t>Digital Literacy</a:t>
            </a:r>
          </a:p>
        </p:txBody>
      </p:sp>
      <p:sp>
        <p:nvSpPr>
          <p:cNvPr id="5" name="TextBox 4">
            <a:extLst>
              <a:ext uri="{FF2B5EF4-FFF2-40B4-BE49-F238E27FC236}">
                <a16:creationId xmlns:a16="http://schemas.microsoft.com/office/drawing/2014/main" id="{866DFF96-C300-4A21-AA63-8AEDEC61F945}"/>
              </a:ext>
            </a:extLst>
          </p:cNvPr>
          <p:cNvSpPr txBox="1"/>
          <p:nvPr/>
        </p:nvSpPr>
        <p:spPr>
          <a:xfrm>
            <a:off x="4456854" y="4142944"/>
            <a:ext cx="1239442" cy="307777"/>
          </a:xfrm>
          <a:prstGeom prst="rect">
            <a:avLst/>
          </a:prstGeom>
          <a:noFill/>
        </p:spPr>
        <p:txBody>
          <a:bodyPr wrap="none" rtlCol="0">
            <a:spAutoFit/>
          </a:bodyPr>
          <a:lstStyle/>
          <a:p>
            <a:r>
              <a:rPr lang="en-US" dirty="0"/>
              <a:t>Data Literacy</a:t>
            </a:r>
          </a:p>
        </p:txBody>
      </p:sp>
      <p:sp>
        <p:nvSpPr>
          <p:cNvPr id="9" name="TextBox 8">
            <a:extLst>
              <a:ext uri="{FF2B5EF4-FFF2-40B4-BE49-F238E27FC236}">
                <a16:creationId xmlns:a16="http://schemas.microsoft.com/office/drawing/2014/main" id="{9FC19851-FDE7-4F95-9BD8-B18403C56175}"/>
              </a:ext>
            </a:extLst>
          </p:cNvPr>
          <p:cNvSpPr txBox="1"/>
          <p:nvPr/>
        </p:nvSpPr>
        <p:spPr>
          <a:xfrm>
            <a:off x="216747" y="1000555"/>
            <a:ext cx="1755609" cy="307777"/>
          </a:xfrm>
          <a:prstGeom prst="rect">
            <a:avLst/>
          </a:prstGeom>
          <a:noFill/>
        </p:spPr>
        <p:txBody>
          <a:bodyPr wrap="none" rtlCol="0">
            <a:spAutoFit/>
          </a:bodyPr>
          <a:lstStyle/>
          <a:p>
            <a:r>
              <a:rPr lang="en-US" dirty="0"/>
              <a:t>Information Literacy</a:t>
            </a:r>
          </a:p>
        </p:txBody>
      </p:sp>
    </p:spTree>
    <p:extLst>
      <p:ext uri="{BB962C8B-B14F-4D97-AF65-F5344CB8AC3E}">
        <p14:creationId xmlns:p14="http://schemas.microsoft.com/office/powerpoint/2010/main" val="3032992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3543</TotalTime>
  <Words>1865</Words>
  <Application>Microsoft Office PowerPoint</Application>
  <PresentationFormat>On-screen Show (16:9)</PresentationFormat>
  <Paragraphs>156</Paragraphs>
  <Slides>40</Slides>
  <Notes>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40</vt:i4>
      </vt:variant>
    </vt:vector>
  </HeadingPairs>
  <TitlesOfParts>
    <vt:vector size="56" baseType="lpstr">
      <vt:lpstr>Meiryo</vt:lpstr>
      <vt:lpstr>Aptos</vt:lpstr>
      <vt:lpstr>Aptos Display</vt:lpstr>
      <vt:lpstr>Arial</vt:lpstr>
      <vt:lpstr>Calibri</vt:lpstr>
      <vt:lpstr>Calibri Light</vt:lpstr>
      <vt:lpstr>Fira Sans Medium</vt:lpstr>
      <vt:lpstr>Fira Sans Regular</vt:lpstr>
      <vt:lpstr>Lato</vt:lpstr>
      <vt:lpstr>Lovelo</vt:lpstr>
      <vt:lpstr>Lucida Grande</vt:lpstr>
      <vt:lpstr>Open Sans</vt:lpstr>
      <vt:lpstr>Verdana</vt:lpstr>
      <vt:lpstr>Office Theme</vt:lpstr>
      <vt:lpstr>1_Office Theme</vt:lpstr>
      <vt:lpstr>2_Office Theme</vt:lpstr>
      <vt:lpstr>PowerPoint Presentation</vt:lpstr>
      <vt:lpstr>Agenda</vt:lpstr>
      <vt:lpstr>AI Literacy Infrastructure Support  at  UC  Riverside  A Research Library AI Integrated Model</vt:lpstr>
      <vt:lpstr>PowerPoint Presentation</vt:lpstr>
      <vt:lpstr>UCR Libraries Division of  Research  and Technology Services Orbach Science Library  </vt:lpstr>
      <vt:lpstr>Library Research and Technology Services AI Literacy Serving The Other 95% of University  Students, Graduate Students and  Ph.D.  Researchers </vt:lpstr>
      <vt:lpstr>Steps and Scaffolding Towards Building  Library  AI Infrastructures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Comments and Questions</vt:lpstr>
      <vt:lpstr>PowerPoint Presentation</vt:lpstr>
      <vt:lpstr> Larger AI Infrastructure Support   University of California, Riverside  Three  Main Areas</vt:lpstr>
      <vt:lpstr>Library Workshops for Onboarding Researchers (FY25/26 Samples)</vt:lpstr>
      <vt:lpstr>PowerPoint Presentation</vt:lpstr>
      <vt:lpstr>Digital Scholarship &amp; Scholarly Communication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Uzwyshyn</dc:creator>
  <cp:lastModifiedBy>Raymond Uzwyshyn</cp:lastModifiedBy>
  <cp:revision>193</cp:revision>
  <dcterms:modified xsi:type="dcterms:W3CDTF">2026-07-07T23:43:47Z</dcterms:modified>
</cp:coreProperties>
</file>